
<file path=[Content_Types].xml><?xml version="1.0" encoding="utf-8"?>
<Types xmlns="http://schemas.openxmlformats.org/package/2006/content-types">
  <Default Extension="xml" ContentType="application/xml"/>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5"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36"/>
    <p:restoredTop sz="92954"/>
  </p:normalViewPr>
  <p:slideViewPr>
    <p:cSldViewPr snapToGrid="0" snapToObjects="1">
      <p:cViewPr varScale="1">
        <p:scale>
          <a:sx n="86" d="100"/>
          <a:sy n="86" d="100"/>
        </p:scale>
        <p:origin x="38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8788"/>
          </a:xfrm>
          <a:prstGeom prst="rect">
            <a:avLst/>
          </a:prstGeom>
          <a:noFill/>
          <a:ln>
            <a:noFill/>
          </a:ln>
        </p:spPr>
        <p:txBody>
          <a:bodyPr wrap="square"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8788"/>
          </a:xfrm>
          <a:prstGeom prst="rect">
            <a:avLst/>
          </a:prstGeom>
          <a:noFill/>
          <a:ln>
            <a:noFill/>
          </a:ln>
        </p:spPr>
        <p:txBody>
          <a:bodyPr wrap="square"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685800" y="1143000"/>
            <a:ext cx="5486399"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400550"/>
            <a:ext cx="5486399" cy="3600450"/>
          </a:xfrm>
          <a:prstGeom prst="rect">
            <a:avLst/>
          </a:prstGeom>
          <a:noFill/>
          <a:ln>
            <a:noFill/>
          </a:ln>
        </p:spPr>
        <p:txBody>
          <a:bodyPr wrap="square" lIns="91425" tIns="91425" rIns="91425" bIns="91425" anchor="t" anchorCtr="0"/>
          <a:lstStyle>
            <a:lvl1pPr marL="0" marR="0" lvl="0" indent="0" algn="l" rtl="0">
              <a:spcBef>
                <a:spcPts val="0"/>
              </a:spcBef>
              <a:buChar char="●"/>
              <a:defRPr sz="1200" b="0" i="0" u="none" strike="noStrike" cap="none">
                <a:solidFill>
                  <a:schemeClr val="dk1"/>
                </a:solidFill>
                <a:latin typeface="Calibri"/>
                <a:ea typeface="Calibri"/>
                <a:cs typeface="Calibri"/>
                <a:sym typeface="Calibri"/>
              </a:defRPr>
            </a:lvl1pPr>
            <a:lvl2pPr marL="457200" marR="0" lvl="1" indent="0" algn="l" rtl="0">
              <a:spcBef>
                <a:spcPts val="0"/>
              </a:spcBef>
              <a:buChar char="○"/>
              <a:defRPr sz="1200" b="0" i="0" u="none" strike="noStrike" cap="none">
                <a:solidFill>
                  <a:schemeClr val="dk1"/>
                </a:solidFill>
                <a:latin typeface="Calibri"/>
                <a:ea typeface="Calibri"/>
                <a:cs typeface="Calibri"/>
                <a:sym typeface="Calibri"/>
              </a:defRPr>
            </a:lvl2pPr>
            <a:lvl3pPr marL="914400" marR="0" lvl="2" indent="0" algn="l" rtl="0">
              <a:spcBef>
                <a:spcPts val="0"/>
              </a:spcBef>
              <a:buChar char="■"/>
              <a:defRPr sz="1200" b="0" i="0" u="none" strike="noStrike" cap="none">
                <a:solidFill>
                  <a:schemeClr val="dk1"/>
                </a:solidFill>
                <a:latin typeface="Calibri"/>
                <a:ea typeface="Calibri"/>
                <a:cs typeface="Calibri"/>
                <a:sym typeface="Calibri"/>
              </a:defRPr>
            </a:lvl3pPr>
            <a:lvl4pPr marL="1371600" marR="0" lvl="3" indent="0" algn="l" rtl="0">
              <a:spcBef>
                <a:spcPts val="0"/>
              </a:spcBef>
              <a:buChar char="●"/>
              <a:defRPr sz="1200" b="0" i="0" u="none" strike="noStrike" cap="none">
                <a:solidFill>
                  <a:schemeClr val="dk1"/>
                </a:solidFill>
                <a:latin typeface="Calibri"/>
                <a:ea typeface="Calibri"/>
                <a:cs typeface="Calibri"/>
                <a:sym typeface="Calibri"/>
              </a:defRPr>
            </a:lvl4pPr>
            <a:lvl5pPr marL="1828800" marR="0" lvl="4" indent="0" algn="l" rtl="0">
              <a:spcBef>
                <a:spcPts val="0"/>
              </a:spcBef>
              <a:buChar char="○"/>
              <a:defRPr sz="1200" b="0" i="0" u="none" strike="noStrike" cap="none">
                <a:solidFill>
                  <a:schemeClr val="dk1"/>
                </a:solidFill>
                <a:latin typeface="Calibri"/>
                <a:ea typeface="Calibri"/>
                <a:cs typeface="Calibri"/>
                <a:sym typeface="Calibri"/>
              </a:defRPr>
            </a:lvl5pPr>
            <a:lvl6pPr marL="2286000" marR="0" lvl="5" indent="0" algn="l" rtl="0">
              <a:spcBef>
                <a:spcPts val="0"/>
              </a:spcBef>
              <a:buChar char="■"/>
              <a:defRPr sz="1200" b="0" i="0" u="none" strike="noStrike" cap="none">
                <a:solidFill>
                  <a:schemeClr val="dk1"/>
                </a:solidFill>
                <a:latin typeface="Calibri"/>
                <a:ea typeface="Calibri"/>
                <a:cs typeface="Calibri"/>
                <a:sym typeface="Calibri"/>
              </a:defRPr>
            </a:lvl6pPr>
            <a:lvl7pPr marL="2743200" marR="0" lvl="6" indent="0" algn="l" rtl="0">
              <a:spcBef>
                <a:spcPts val="0"/>
              </a:spcBef>
              <a:buChar char="●"/>
              <a:defRPr sz="1200" b="0" i="0" u="none" strike="noStrike" cap="none">
                <a:solidFill>
                  <a:schemeClr val="dk1"/>
                </a:solidFill>
                <a:latin typeface="Calibri"/>
                <a:ea typeface="Calibri"/>
                <a:cs typeface="Calibri"/>
                <a:sym typeface="Calibri"/>
              </a:defRPr>
            </a:lvl7pPr>
            <a:lvl8pPr marL="3200400" marR="0" lvl="7" indent="0" algn="l" rtl="0">
              <a:spcBef>
                <a:spcPts val="0"/>
              </a:spcBef>
              <a:buChar char="○"/>
              <a:defRPr sz="1200" b="0" i="0" u="none" strike="noStrike" cap="none">
                <a:solidFill>
                  <a:schemeClr val="dk1"/>
                </a:solidFill>
                <a:latin typeface="Calibri"/>
                <a:ea typeface="Calibri"/>
                <a:cs typeface="Calibri"/>
                <a:sym typeface="Calibri"/>
              </a:defRPr>
            </a:lvl8pPr>
            <a:lvl9pPr marL="3657600" marR="0" lvl="8" indent="0" algn="l" rtl="0">
              <a:spcBef>
                <a:spcPts val="0"/>
              </a:spcBef>
              <a:buChar char="■"/>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8786"/>
          </a:xfrm>
          <a:prstGeom prst="rect">
            <a:avLst/>
          </a:prstGeom>
          <a:noFill/>
          <a:ln>
            <a:noFill/>
          </a:ln>
        </p:spPr>
        <p:txBody>
          <a:bodyPr wrap="square"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8786"/>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is-IS" sz="1200" b="0" i="0" u="none" strike="noStrike" cap="none">
                <a:solidFill>
                  <a:schemeClr val="dk1"/>
                </a:solidFill>
                <a:latin typeface="Calibri"/>
                <a:ea typeface="Calibri"/>
                <a:cs typeface="Calibri"/>
                <a:sym typeface="Calibri"/>
              </a:rPr>
              <a:t>‹#›</a:t>
            </a:fld>
            <a:endParaRPr lang="is-IS"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685800" y="1143000"/>
            <a:ext cx="5486399"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4" name="Shape 204"/>
          <p:cNvSpPr txBox="1">
            <a:spLocks noGrp="1"/>
          </p:cNvSpPr>
          <p:nvPr>
            <p:ph type="body" idx="1"/>
          </p:nvPr>
        </p:nvSpPr>
        <p:spPr>
          <a:xfrm>
            <a:off x="685800" y="4400550"/>
            <a:ext cx="5486399" cy="3600450"/>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r>
              <a:rPr lang="is-IS" sz="1200" b="0" i="0" u="none" strike="noStrike" cap="none">
                <a:solidFill>
                  <a:schemeClr val="dk1"/>
                </a:solidFill>
                <a:latin typeface="Calibri"/>
                <a:ea typeface="Calibri"/>
                <a:cs typeface="Calibri"/>
                <a:sym typeface="Calibri"/>
              </a:rPr>
              <a:t>Danielle</a:t>
            </a:r>
          </a:p>
          <a:p>
            <a:pPr marL="0" marR="0" lvl="0" indent="0" algn="l" rtl="0">
              <a:spcBef>
                <a:spcPts val="0"/>
              </a:spcBef>
              <a:buSzPct val="25000"/>
              <a:buNone/>
            </a:pPr>
            <a:r>
              <a:rPr lang="is-IS" sz="1200" b="0" i="0" u="none" strike="noStrike" cap="none">
                <a:solidFill>
                  <a:schemeClr val="dk1"/>
                </a:solidFill>
                <a:latin typeface="Calibri"/>
                <a:ea typeface="Calibri"/>
                <a:cs typeface="Calibri"/>
                <a:sym typeface="Calibri"/>
              </a:rPr>
              <a:t>Intro all presenters (do not intr</a:t>
            </a:r>
            <a:r>
              <a:rPr lang="is-IS"/>
              <a:t>oduce students just yet)</a:t>
            </a:r>
          </a:p>
        </p:txBody>
      </p:sp>
      <p:sp>
        <p:nvSpPr>
          <p:cNvPr id="205" name="Shape 205"/>
          <p:cNvSpPr txBox="1">
            <a:spLocks noGrp="1"/>
          </p:cNvSpPr>
          <p:nvPr>
            <p:ph type="sldNum" idx="12"/>
          </p:nvPr>
        </p:nvSpPr>
        <p:spPr>
          <a:xfrm>
            <a:off x="3884612" y="8685213"/>
            <a:ext cx="2971799" cy="458786"/>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is-IS" sz="1200" b="0" i="0" u="none" strike="noStrike" cap="none">
                <a:solidFill>
                  <a:schemeClr val="dk1"/>
                </a:solidFill>
                <a:latin typeface="Calibri"/>
                <a:ea typeface="Calibri"/>
                <a:cs typeface="Calibri"/>
                <a:sym typeface="Calibri"/>
              </a:rPr>
              <a:t>1</a:t>
            </a:fld>
            <a:endParaRPr lang="is-IS"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Shape 265"/>
          <p:cNvSpPr>
            <a:spLocks noGrp="1" noRot="1" noChangeAspect="1"/>
          </p:cNvSpPr>
          <p:nvPr>
            <p:ph type="sldImg" idx="2"/>
          </p:nvPr>
        </p:nvSpPr>
        <p:spPr>
          <a:xfrm>
            <a:off x="685800" y="1143000"/>
            <a:ext cx="5486399"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66" name="Shape 266"/>
          <p:cNvSpPr txBox="1">
            <a:spLocks noGrp="1"/>
          </p:cNvSpPr>
          <p:nvPr>
            <p:ph type="body" idx="1"/>
          </p:nvPr>
        </p:nvSpPr>
        <p:spPr>
          <a:xfrm>
            <a:off x="685800" y="4400550"/>
            <a:ext cx="5486399" cy="3600450"/>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r>
              <a:rPr lang="is-IS" sz="1200" b="0" i="0" u="none" strike="noStrike" cap="none">
                <a:solidFill>
                  <a:schemeClr val="dk1"/>
                </a:solidFill>
                <a:latin typeface="Calibri"/>
                <a:ea typeface="Calibri"/>
                <a:cs typeface="Calibri"/>
                <a:sym typeface="Calibri"/>
              </a:rPr>
              <a:t>Engagement Indicators and Non-Cognitive Variables (john)</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67" name="Shape 267"/>
          <p:cNvSpPr txBox="1">
            <a:spLocks noGrp="1"/>
          </p:cNvSpPr>
          <p:nvPr>
            <p:ph type="sldNum" idx="12"/>
          </p:nvPr>
        </p:nvSpPr>
        <p:spPr>
          <a:xfrm>
            <a:off x="3884612" y="8685213"/>
            <a:ext cx="2971799" cy="458786"/>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is-IS" sz="1200" b="0" i="0" u="none" strike="noStrike" cap="none">
                <a:solidFill>
                  <a:schemeClr val="dk1"/>
                </a:solidFill>
                <a:latin typeface="Calibri"/>
                <a:ea typeface="Calibri"/>
                <a:cs typeface="Calibri"/>
                <a:sym typeface="Calibri"/>
              </a:rPr>
              <a:t>10</a:t>
            </a:fld>
            <a:endParaRPr lang="is-IS"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Shape 271"/>
          <p:cNvSpPr>
            <a:spLocks noGrp="1" noRot="1" noChangeAspect="1"/>
          </p:cNvSpPr>
          <p:nvPr>
            <p:ph type="sldImg" idx="2"/>
          </p:nvPr>
        </p:nvSpPr>
        <p:spPr>
          <a:xfrm>
            <a:off x="685800" y="1143000"/>
            <a:ext cx="5486399"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72" name="Shape 272"/>
          <p:cNvSpPr txBox="1">
            <a:spLocks noGrp="1"/>
          </p:cNvSpPr>
          <p:nvPr>
            <p:ph type="body" idx="1"/>
          </p:nvPr>
        </p:nvSpPr>
        <p:spPr>
          <a:xfrm>
            <a:off x="685800" y="4400550"/>
            <a:ext cx="5486399" cy="3600450"/>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r>
              <a:rPr lang="is-IS" sz="1200" b="0" i="0" u="none" strike="noStrike" cap="none">
                <a:solidFill>
                  <a:schemeClr val="dk1"/>
                </a:solidFill>
                <a:latin typeface="Calibri"/>
                <a:ea typeface="Calibri"/>
                <a:cs typeface="Calibri"/>
                <a:sym typeface="Calibri"/>
              </a:rPr>
              <a:t>JH</a:t>
            </a:r>
          </a:p>
        </p:txBody>
      </p:sp>
      <p:sp>
        <p:nvSpPr>
          <p:cNvPr id="273" name="Shape 273"/>
          <p:cNvSpPr txBox="1">
            <a:spLocks noGrp="1"/>
          </p:cNvSpPr>
          <p:nvPr>
            <p:ph type="sldNum" idx="12"/>
          </p:nvPr>
        </p:nvSpPr>
        <p:spPr>
          <a:xfrm>
            <a:off x="3884612" y="8685213"/>
            <a:ext cx="2971799" cy="458786"/>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is-IS" sz="1200" b="0" i="0" u="none" strike="noStrike" cap="none">
                <a:solidFill>
                  <a:schemeClr val="dk1"/>
                </a:solidFill>
                <a:latin typeface="Calibri"/>
                <a:ea typeface="Calibri"/>
                <a:cs typeface="Calibri"/>
                <a:sym typeface="Calibri"/>
              </a:rPr>
              <a:t>11</a:t>
            </a:fld>
            <a:endParaRPr lang="is-IS"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Shape 278"/>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9" name="Shape 279"/>
          <p:cNvSpPr txBox="1">
            <a:spLocks noGrp="1"/>
          </p:cNvSpPr>
          <p:nvPr>
            <p:ph type="body" idx="1"/>
          </p:nvPr>
        </p:nvSpPr>
        <p:spPr>
          <a:xfrm>
            <a:off x="685800" y="4400550"/>
            <a:ext cx="5486400" cy="3600600"/>
          </a:xfrm>
          <a:prstGeom prst="rect">
            <a:avLst/>
          </a:prstGeom>
        </p:spPr>
        <p:txBody>
          <a:bodyPr wrap="square" lIns="91425" tIns="91425" rIns="91425" bIns="91425" anchor="t" anchorCtr="0">
            <a:noAutofit/>
          </a:bodyPr>
          <a:lstStyle/>
          <a:p>
            <a:pPr lvl="0">
              <a:spcBef>
                <a:spcPts val="0"/>
              </a:spcBef>
              <a:buNone/>
            </a:pPr>
            <a:endParaRPr/>
          </a:p>
        </p:txBody>
      </p:sp>
      <p:sp>
        <p:nvSpPr>
          <p:cNvPr id="280" name="Shape 280"/>
          <p:cNvSpPr txBox="1">
            <a:spLocks noGrp="1"/>
          </p:cNvSpPr>
          <p:nvPr>
            <p:ph type="sldNum" idx="12"/>
          </p:nvPr>
        </p:nvSpPr>
        <p:spPr>
          <a:xfrm>
            <a:off x="3884612" y="8685213"/>
            <a:ext cx="2971800" cy="458700"/>
          </a:xfrm>
          <a:prstGeom prst="rect">
            <a:avLst/>
          </a:prstGeom>
        </p:spPr>
        <p:txBody>
          <a:bodyPr wrap="square" lIns="91425" tIns="45700" rIns="91425" bIns="45700" anchor="b" anchorCtr="0">
            <a:noAutofit/>
          </a:bodyPr>
          <a:lstStyle/>
          <a:p>
            <a:pPr lvl="0">
              <a:spcBef>
                <a:spcPts val="0"/>
              </a:spcBef>
              <a:buClr>
                <a:srgbClr val="000000"/>
              </a:buClr>
              <a:buSzPct val="25000"/>
              <a:buFont typeface="Arial"/>
              <a:buNone/>
            </a:pPr>
            <a:fld id="{00000000-1234-1234-1234-123412341234}" type="slidenum">
              <a:rPr lang="is-IS"/>
              <a:t>12</a:t>
            </a:fld>
            <a:endParaRPr lang="is-I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Shape 28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6" name="Shape 286"/>
          <p:cNvSpPr txBox="1">
            <a:spLocks noGrp="1"/>
          </p:cNvSpPr>
          <p:nvPr>
            <p:ph type="body" idx="1"/>
          </p:nvPr>
        </p:nvSpPr>
        <p:spPr>
          <a:xfrm>
            <a:off x="685800" y="4400550"/>
            <a:ext cx="5486400" cy="3600600"/>
          </a:xfrm>
          <a:prstGeom prst="rect">
            <a:avLst/>
          </a:prstGeom>
        </p:spPr>
        <p:txBody>
          <a:bodyPr wrap="square" lIns="91425" tIns="91425" rIns="91425" bIns="91425" anchor="t" anchorCtr="0">
            <a:noAutofit/>
          </a:bodyPr>
          <a:lstStyle/>
          <a:p>
            <a:pPr lvl="0" rtl="0">
              <a:spcBef>
                <a:spcPts val="0"/>
              </a:spcBef>
              <a:buNone/>
            </a:pPr>
            <a:r>
              <a:rPr lang="is-IS"/>
              <a:t>JH</a:t>
            </a:r>
          </a:p>
        </p:txBody>
      </p:sp>
      <p:sp>
        <p:nvSpPr>
          <p:cNvPr id="287" name="Shape 287"/>
          <p:cNvSpPr txBox="1">
            <a:spLocks noGrp="1"/>
          </p:cNvSpPr>
          <p:nvPr>
            <p:ph type="sldNum" idx="12"/>
          </p:nvPr>
        </p:nvSpPr>
        <p:spPr>
          <a:xfrm>
            <a:off x="3884612" y="8685213"/>
            <a:ext cx="2971800" cy="458700"/>
          </a:xfrm>
          <a:prstGeom prst="rect">
            <a:avLst/>
          </a:prstGeom>
        </p:spPr>
        <p:txBody>
          <a:bodyPr wrap="square" lIns="91425" tIns="45700" rIns="91425" bIns="45700" anchor="b" anchorCtr="0">
            <a:noAutofit/>
          </a:bodyPr>
          <a:lstStyle/>
          <a:p>
            <a:pPr lvl="0" rtl="0">
              <a:spcBef>
                <a:spcPts val="0"/>
              </a:spcBef>
              <a:buClr>
                <a:srgbClr val="000000"/>
              </a:buClr>
              <a:buSzPct val="25000"/>
              <a:buFont typeface="Arial"/>
              <a:buNone/>
            </a:pPr>
            <a:fld id="{00000000-1234-1234-1234-123412341234}" type="slidenum">
              <a:rPr lang="is-IS"/>
              <a:t>13</a:t>
            </a:fld>
            <a:endParaRPr lang="is-I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Shape 292"/>
          <p:cNvSpPr>
            <a:spLocks noGrp="1" noRot="1" noChangeAspect="1"/>
          </p:cNvSpPr>
          <p:nvPr>
            <p:ph type="sldImg" idx="2"/>
          </p:nvPr>
        </p:nvSpPr>
        <p:spPr>
          <a:xfrm>
            <a:off x="685800" y="1143000"/>
            <a:ext cx="5486399"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93" name="Shape 293"/>
          <p:cNvSpPr txBox="1">
            <a:spLocks noGrp="1"/>
          </p:cNvSpPr>
          <p:nvPr>
            <p:ph type="body" idx="1"/>
          </p:nvPr>
        </p:nvSpPr>
        <p:spPr>
          <a:xfrm>
            <a:off x="685800" y="4400550"/>
            <a:ext cx="5486399" cy="3600450"/>
          </a:xfrm>
          <a:prstGeom prst="rect">
            <a:avLst/>
          </a:prstGeom>
          <a:noFill/>
          <a:ln>
            <a:noFill/>
          </a:ln>
        </p:spPr>
        <p:txBody>
          <a:bodyPr wrap="square"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is-IS" sz="1200" b="0" i="0" u="none" strike="noStrike" cap="none">
                <a:solidFill>
                  <a:schemeClr val="dk1"/>
                </a:solidFill>
                <a:latin typeface="Calibri"/>
                <a:ea typeface="Calibri"/>
                <a:cs typeface="Calibri"/>
                <a:sym typeface="Calibri"/>
              </a:rPr>
              <a:t>Steve Wilso</a:t>
            </a:r>
            <a:r>
              <a:rPr lang="is-IS"/>
              <a:t>n</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94" name="Shape 294"/>
          <p:cNvSpPr txBox="1">
            <a:spLocks noGrp="1"/>
          </p:cNvSpPr>
          <p:nvPr>
            <p:ph type="sldNum" idx="12"/>
          </p:nvPr>
        </p:nvSpPr>
        <p:spPr>
          <a:xfrm>
            <a:off x="3884612" y="8685213"/>
            <a:ext cx="2971799" cy="458786"/>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is-IS" sz="1200" b="0" i="0" u="none" strike="noStrike" cap="none">
                <a:solidFill>
                  <a:schemeClr val="dk1"/>
                </a:solidFill>
                <a:latin typeface="Calibri"/>
                <a:ea typeface="Calibri"/>
                <a:cs typeface="Calibri"/>
                <a:sym typeface="Calibri"/>
              </a:rPr>
              <a:t>14</a:t>
            </a:fld>
            <a:endParaRPr lang="is-IS"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Shape 298"/>
          <p:cNvSpPr>
            <a:spLocks noGrp="1" noRot="1" noChangeAspect="1"/>
          </p:cNvSpPr>
          <p:nvPr>
            <p:ph type="sldImg" idx="2"/>
          </p:nvPr>
        </p:nvSpPr>
        <p:spPr>
          <a:xfrm>
            <a:off x="685800" y="1143000"/>
            <a:ext cx="5486399"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99" name="Shape 299"/>
          <p:cNvSpPr txBox="1">
            <a:spLocks noGrp="1"/>
          </p:cNvSpPr>
          <p:nvPr>
            <p:ph type="body" idx="1"/>
          </p:nvPr>
        </p:nvSpPr>
        <p:spPr>
          <a:xfrm>
            <a:off x="685800" y="4400550"/>
            <a:ext cx="5486399" cy="3600450"/>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r>
              <a:rPr lang="is-IS" sz="1200" b="0" i="0" u="none" strike="noStrike" cap="none">
                <a:solidFill>
                  <a:schemeClr val="dk1"/>
                </a:solidFill>
                <a:latin typeface="Calibri"/>
                <a:ea typeface="Calibri"/>
                <a:cs typeface="Calibri"/>
                <a:sym typeface="Calibri"/>
              </a:rPr>
              <a:t>CR</a:t>
            </a:r>
          </a:p>
          <a:p>
            <a:pPr marL="0" marR="0" lvl="0" indent="0" algn="l" rtl="0">
              <a:spcBef>
                <a:spcPts val="0"/>
              </a:spcBef>
              <a:buSzPct val="25000"/>
              <a:buNone/>
            </a:pPr>
            <a:r>
              <a:rPr lang="is-IS"/>
              <a:t>Create a day retreat, summit or conference</a:t>
            </a:r>
          </a:p>
        </p:txBody>
      </p:sp>
      <p:sp>
        <p:nvSpPr>
          <p:cNvPr id="300" name="Shape 300"/>
          <p:cNvSpPr txBox="1">
            <a:spLocks noGrp="1"/>
          </p:cNvSpPr>
          <p:nvPr>
            <p:ph type="sldNum" idx="12"/>
          </p:nvPr>
        </p:nvSpPr>
        <p:spPr>
          <a:xfrm>
            <a:off x="3884612" y="8685213"/>
            <a:ext cx="2971799" cy="458786"/>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is-IS" sz="1200" b="0" i="0" u="none" strike="noStrike" cap="none">
                <a:solidFill>
                  <a:schemeClr val="dk1"/>
                </a:solidFill>
                <a:latin typeface="Calibri"/>
                <a:ea typeface="Calibri"/>
                <a:cs typeface="Calibri"/>
                <a:sym typeface="Calibri"/>
              </a:rPr>
              <a:t>15</a:t>
            </a:fld>
            <a:endParaRPr lang="is-IS"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Shape 305"/>
          <p:cNvSpPr>
            <a:spLocks noGrp="1" noRot="1" noChangeAspect="1"/>
          </p:cNvSpPr>
          <p:nvPr>
            <p:ph type="sldImg" idx="2"/>
          </p:nvPr>
        </p:nvSpPr>
        <p:spPr>
          <a:xfrm>
            <a:off x="685800" y="1143000"/>
            <a:ext cx="5486399"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06" name="Shape 306"/>
          <p:cNvSpPr txBox="1">
            <a:spLocks noGrp="1"/>
          </p:cNvSpPr>
          <p:nvPr>
            <p:ph type="body" idx="1"/>
          </p:nvPr>
        </p:nvSpPr>
        <p:spPr>
          <a:xfrm>
            <a:off x="685800" y="4400550"/>
            <a:ext cx="5486399" cy="3600450"/>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r>
              <a:rPr lang="is-IS" sz="1200" b="0" i="0" u="none" strike="noStrike" cap="none">
                <a:solidFill>
                  <a:schemeClr val="dk1"/>
                </a:solidFill>
                <a:latin typeface="Calibri"/>
                <a:ea typeface="Calibri"/>
                <a:cs typeface="Calibri"/>
                <a:sym typeface="Calibri"/>
              </a:rPr>
              <a:t>DC</a:t>
            </a:r>
          </a:p>
        </p:txBody>
      </p:sp>
      <p:sp>
        <p:nvSpPr>
          <p:cNvPr id="307" name="Shape 307"/>
          <p:cNvSpPr txBox="1">
            <a:spLocks noGrp="1"/>
          </p:cNvSpPr>
          <p:nvPr>
            <p:ph type="sldNum" idx="12"/>
          </p:nvPr>
        </p:nvSpPr>
        <p:spPr>
          <a:xfrm>
            <a:off x="3884612" y="8685213"/>
            <a:ext cx="2971799" cy="458786"/>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is-IS" sz="1200" b="0" i="0" u="none" strike="noStrike" cap="none">
                <a:solidFill>
                  <a:schemeClr val="dk1"/>
                </a:solidFill>
                <a:latin typeface="Calibri"/>
                <a:ea typeface="Calibri"/>
                <a:cs typeface="Calibri"/>
                <a:sym typeface="Calibri"/>
              </a:rPr>
              <a:t>16</a:t>
            </a:fld>
            <a:endParaRPr lang="is-IS"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Shape 31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3" name="Shape 313"/>
          <p:cNvSpPr txBox="1">
            <a:spLocks noGrp="1"/>
          </p:cNvSpPr>
          <p:nvPr>
            <p:ph type="body" idx="1"/>
          </p:nvPr>
        </p:nvSpPr>
        <p:spPr>
          <a:xfrm>
            <a:off x="685800" y="4400550"/>
            <a:ext cx="5486400" cy="3600600"/>
          </a:xfrm>
          <a:prstGeom prst="rect">
            <a:avLst/>
          </a:prstGeom>
        </p:spPr>
        <p:txBody>
          <a:bodyPr wrap="square" lIns="91425" tIns="91425" rIns="91425" bIns="91425" anchor="t" anchorCtr="0">
            <a:noAutofit/>
          </a:bodyPr>
          <a:lstStyle/>
          <a:p>
            <a:pPr lvl="0">
              <a:spcBef>
                <a:spcPts val="0"/>
              </a:spcBef>
              <a:buNone/>
            </a:pPr>
            <a:endParaRPr/>
          </a:p>
        </p:txBody>
      </p:sp>
      <p:sp>
        <p:nvSpPr>
          <p:cNvPr id="314" name="Shape 314"/>
          <p:cNvSpPr txBox="1">
            <a:spLocks noGrp="1"/>
          </p:cNvSpPr>
          <p:nvPr>
            <p:ph type="sldNum" idx="12"/>
          </p:nvPr>
        </p:nvSpPr>
        <p:spPr>
          <a:xfrm>
            <a:off x="3884612" y="8685213"/>
            <a:ext cx="2971800" cy="458700"/>
          </a:xfrm>
          <a:prstGeom prst="rect">
            <a:avLst/>
          </a:prstGeom>
        </p:spPr>
        <p:txBody>
          <a:bodyPr wrap="square" lIns="91425" tIns="45700" rIns="91425" bIns="45700" anchor="b" anchorCtr="0">
            <a:noAutofit/>
          </a:bodyPr>
          <a:lstStyle/>
          <a:p>
            <a:pPr lvl="0">
              <a:spcBef>
                <a:spcPts val="0"/>
              </a:spcBef>
              <a:buClr>
                <a:srgbClr val="000000"/>
              </a:buClr>
              <a:buSzPct val="25000"/>
              <a:buFont typeface="Arial"/>
              <a:buNone/>
            </a:pPr>
            <a:fld id="{00000000-1234-1234-1234-123412341234}" type="slidenum">
              <a:rPr lang="is-IS"/>
              <a:t>17</a:t>
            </a:fld>
            <a:endParaRPr lang="is-I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a:spLocks noGrp="1" noRot="1" noChangeAspect="1"/>
          </p:cNvSpPr>
          <p:nvPr>
            <p:ph type="sldImg" idx="2"/>
          </p:nvPr>
        </p:nvSpPr>
        <p:spPr>
          <a:xfrm>
            <a:off x="685800" y="1143000"/>
            <a:ext cx="5486399"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12" name="Shape 212"/>
          <p:cNvSpPr txBox="1">
            <a:spLocks noGrp="1"/>
          </p:cNvSpPr>
          <p:nvPr>
            <p:ph type="body" idx="1"/>
          </p:nvPr>
        </p:nvSpPr>
        <p:spPr>
          <a:xfrm>
            <a:off x="685800" y="4400550"/>
            <a:ext cx="5486399" cy="3600450"/>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r>
              <a:rPr lang="is-IS" sz="1200" b="0" i="0" u="none" strike="noStrike" cap="none">
                <a:solidFill>
                  <a:schemeClr val="dk1"/>
                </a:solidFill>
                <a:latin typeface="Calibri"/>
                <a:ea typeface="Calibri"/>
                <a:cs typeface="Calibri"/>
                <a:sym typeface="Calibri"/>
              </a:rPr>
              <a:t>Danielle</a:t>
            </a:r>
          </a:p>
        </p:txBody>
      </p:sp>
      <p:sp>
        <p:nvSpPr>
          <p:cNvPr id="213" name="Shape 213"/>
          <p:cNvSpPr txBox="1">
            <a:spLocks noGrp="1"/>
          </p:cNvSpPr>
          <p:nvPr>
            <p:ph type="sldNum" idx="12"/>
          </p:nvPr>
        </p:nvSpPr>
        <p:spPr>
          <a:xfrm>
            <a:off x="3884612" y="8685213"/>
            <a:ext cx="2971799" cy="458786"/>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is-IS" sz="1200" b="0" i="0" u="none" strike="noStrike" cap="none">
                <a:solidFill>
                  <a:schemeClr val="dk1"/>
                </a:solidFill>
                <a:latin typeface="Calibri"/>
                <a:ea typeface="Calibri"/>
                <a:cs typeface="Calibri"/>
                <a:sym typeface="Calibri"/>
              </a:rPr>
              <a:t>2</a:t>
            </a:fld>
            <a:endParaRPr lang="is-IS"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9" name="Shape 219"/>
          <p:cNvSpPr txBox="1">
            <a:spLocks noGrp="1"/>
          </p:cNvSpPr>
          <p:nvPr>
            <p:ph type="body" idx="1"/>
          </p:nvPr>
        </p:nvSpPr>
        <p:spPr>
          <a:xfrm>
            <a:off x="685800" y="4400550"/>
            <a:ext cx="5486400" cy="3600600"/>
          </a:xfrm>
          <a:prstGeom prst="rect">
            <a:avLst/>
          </a:prstGeom>
        </p:spPr>
        <p:txBody>
          <a:bodyPr wrap="square" lIns="91425" tIns="91425" rIns="91425" bIns="91425" anchor="t" anchorCtr="0">
            <a:noAutofit/>
          </a:bodyPr>
          <a:lstStyle/>
          <a:p>
            <a:pPr lvl="0">
              <a:spcBef>
                <a:spcPts val="0"/>
              </a:spcBef>
              <a:buNone/>
            </a:pPr>
            <a:endParaRPr/>
          </a:p>
        </p:txBody>
      </p:sp>
      <p:sp>
        <p:nvSpPr>
          <p:cNvPr id="220" name="Shape 220"/>
          <p:cNvSpPr txBox="1">
            <a:spLocks noGrp="1"/>
          </p:cNvSpPr>
          <p:nvPr>
            <p:ph type="sldNum" idx="12"/>
          </p:nvPr>
        </p:nvSpPr>
        <p:spPr>
          <a:xfrm>
            <a:off x="3884612" y="8685213"/>
            <a:ext cx="2971800" cy="458700"/>
          </a:xfrm>
          <a:prstGeom prst="rect">
            <a:avLst/>
          </a:prstGeom>
        </p:spPr>
        <p:txBody>
          <a:bodyPr wrap="square" lIns="91425" tIns="45700" rIns="91425" bIns="45700" anchor="b" anchorCtr="0">
            <a:noAutofit/>
          </a:bodyPr>
          <a:lstStyle/>
          <a:p>
            <a:pPr lvl="0">
              <a:spcBef>
                <a:spcPts val="0"/>
              </a:spcBef>
              <a:buClr>
                <a:srgbClr val="000000"/>
              </a:buClr>
              <a:buSzPct val="25000"/>
              <a:buFont typeface="Arial"/>
              <a:buNone/>
            </a:pPr>
            <a:fld id="{00000000-1234-1234-1234-123412341234}" type="slidenum">
              <a:rPr lang="is-IS"/>
              <a:t>3</a:t>
            </a:fld>
            <a:endParaRPr lang="is-I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5" name="Shape 225"/>
          <p:cNvSpPr txBox="1">
            <a:spLocks noGrp="1"/>
          </p:cNvSpPr>
          <p:nvPr>
            <p:ph type="body" idx="1"/>
          </p:nvPr>
        </p:nvSpPr>
        <p:spPr>
          <a:xfrm>
            <a:off x="685800" y="4400550"/>
            <a:ext cx="5486400" cy="3600600"/>
          </a:xfrm>
          <a:prstGeom prst="rect">
            <a:avLst/>
          </a:prstGeom>
        </p:spPr>
        <p:txBody>
          <a:bodyPr wrap="square" lIns="91425" tIns="91425" rIns="91425" bIns="91425" anchor="t" anchorCtr="0">
            <a:noAutofit/>
          </a:bodyPr>
          <a:lstStyle/>
          <a:p>
            <a:pPr lvl="0">
              <a:spcBef>
                <a:spcPts val="0"/>
              </a:spcBef>
              <a:buNone/>
            </a:pPr>
            <a:r>
              <a:rPr lang="is-IS"/>
              <a:t>DC: Use as a transition to discuss our approach to addressing student issues:</a:t>
            </a:r>
          </a:p>
          <a:p>
            <a:pPr lvl="0">
              <a:spcBef>
                <a:spcPts val="0"/>
              </a:spcBef>
              <a:buNone/>
            </a:pPr>
            <a:r>
              <a:rPr lang="is-IS"/>
              <a:t>everyday conditions or circumstances that student face require us to move them/or  “escape” in order for them to focus in on themselves. </a:t>
            </a:r>
          </a:p>
        </p:txBody>
      </p:sp>
      <p:sp>
        <p:nvSpPr>
          <p:cNvPr id="226" name="Shape 226"/>
          <p:cNvSpPr txBox="1">
            <a:spLocks noGrp="1"/>
          </p:cNvSpPr>
          <p:nvPr>
            <p:ph type="sldNum" idx="12"/>
          </p:nvPr>
        </p:nvSpPr>
        <p:spPr>
          <a:xfrm>
            <a:off x="3884612" y="8685213"/>
            <a:ext cx="2971800" cy="458700"/>
          </a:xfrm>
          <a:prstGeom prst="rect">
            <a:avLst/>
          </a:prstGeom>
        </p:spPr>
        <p:txBody>
          <a:bodyPr wrap="square" lIns="91425" tIns="45700" rIns="91425" bIns="45700" anchor="b" anchorCtr="0">
            <a:noAutofit/>
          </a:bodyPr>
          <a:lstStyle/>
          <a:p>
            <a:pPr lvl="0">
              <a:spcBef>
                <a:spcPts val="0"/>
              </a:spcBef>
              <a:buClr>
                <a:srgbClr val="000000"/>
              </a:buClr>
              <a:buSzPct val="25000"/>
              <a:buFont typeface="Arial"/>
              <a:buNone/>
            </a:pPr>
            <a:fld id="{00000000-1234-1234-1234-123412341234}" type="slidenum">
              <a:rPr lang="is-IS"/>
              <a:t>4</a:t>
            </a:fld>
            <a:endParaRPr lang="is-I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a:spLocks noGrp="1" noRot="1" noChangeAspect="1"/>
          </p:cNvSpPr>
          <p:nvPr>
            <p:ph type="sldImg" idx="2"/>
          </p:nvPr>
        </p:nvSpPr>
        <p:spPr>
          <a:xfrm>
            <a:off x="685800" y="1143000"/>
            <a:ext cx="5486399"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32" name="Shape 232"/>
          <p:cNvSpPr txBox="1">
            <a:spLocks noGrp="1"/>
          </p:cNvSpPr>
          <p:nvPr>
            <p:ph type="body" idx="1"/>
          </p:nvPr>
        </p:nvSpPr>
        <p:spPr>
          <a:xfrm>
            <a:off x="685800" y="4400550"/>
            <a:ext cx="5486399" cy="3600450"/>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r>
              <a:rPr lang="is-IS" sz="1200" b="0" i="0" u="none" strike="noStrike" cap="none">
                <a:solidFill>
                  <a:schemeClr val="dk1"/>
                </a:solidFill>
                <a:latin typeface="Calibri"/>
                <a:ea typeface="Calibri"/>
                <a:cs typeface="Calibri"/>
                <a:sym typeface="Calibri"/>
              </a:rPr>
              <a:t> Sarah:</a:t>
            </a:r>
          </a:p>
          <a:p>
            <a:pPr marL="0" marR="0" lvl="0" indent="0" algn="l" rtl="0">
              <a:spcBef>
                <a:spcPts val="0"/>
              </a:spcBef>
              <a:buSzPct val="25000"/>
              <a:buNone/>
            </a:pPr>
            <a:r>
              <a:rPr lang="is-IS" sz="1200" b="0" i="0" u="none" strike="noStrike" cap="none">
                <a:solidFill>
                  <a:schemeClr val="dk1"/>
                </a:solidFill>
                <a:latin typeface="Calibri"/>
                <a:ea typeface="Calibri"/>
                <a:cs typeface="Calibri"/>
                <a:sym typeface="Calibri"/>
              </a:rPr>
              <a:t>Discuss student issues and staff challenges…????</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buSzPct val="25000"/>
              <a:buNone/>
            </a:pPr>
            <a:r>
              <a:rPr lang="is-IS" sz="1200" b="0" i="0" u="none" strike="noStrike" cap="none">
                <a:solidFill>
                  <a:schemeClr val="dk1"/>
                </a:solidFill>
                <a:latin typeface="Calibri"/>
                <a:ea typeface="Calibri"/>
                <a:cs typeface="Calibri"/>
                <a:sym typeface="Calibri"/>
              </a:rPr>
              <a:t>Faci</a:t>
            </a:r>
            <a:r>
              <a:rPr lang="is-IS"/>
              <a:t>li</a:t>
            </a:r>
            <a:r>
              <a:rPr lang="is-IS" sz="1200" b="0" i="0" u="none" strike="noStrike" cap="none">
                <a:solidFill>
                  <a:schemeClr val="dk1"/>
                </a:solidFill>
                <a:latin typeface="Calibri"/>
                <a:ea typeface="Calibri"/>
                <a:cs typeface="Calibri"/>
                <a:sym typeface="Calibri"/>
              </a:rPr>
              <a:t>tator...Sara</a:t>
            </a:r>
          </a:p>
        </p:txBody>
      </p:sp>
      <p:sp>
        <p:nvSpPr>
          <p:cNvPr id="233" name="Shape 233"/>
          <p:cNvSpPr txBox="1">
            <a:spLocks noGrp="1"/>
          </p:cNvSpPr>
          <p:nvPr>
            <p:ph type="sldNum" idx="12"/>
          </p:nvPr>
        </p:nvSpPr>
        <p:spPr>
          <a:xfrm>
            <a:off x="3884612" y="8685213"/>
            <a:ext cx="2971799" cy="458786"/>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is-IS" sz="1200" b="0" i="0" u="none" strike="noStrike" cap="none">
                <a:solidFill>
                  <a:schemeClr val="dk1"/>
                </a:solidFill>
                <a:latin typeface="Calibri"/>
                <a:ea typeface="Calibri"/>
                <a:cs typeface="Calibri"/>
                <a:sym typeface="Calibri"/>
              </a:rPr>
              <a:t>5</a:t>
            </a:fld>
            <a:endParaRPr lang="is-IS"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Shape 238"/>
          <p:cNvSpPr>
            <a:spLocks noGrp="1" noRot="1" noChangeAspect="1"/>
          </p:cNvSpPr>
          <p:nvPr>
            <p:ph type="sldImg" idx="2"/>
          </p:nvPr>
        </p:nvSpPr>
        <p:spPr>
          <a:xfrm>
            <a:off x="685800" y="1143000"/>
            <a:ext cx="5486399"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39" name="Shape 239"/>
          <p:cNvSpPr txBox="1">
            <a:spLocks noGrp="1"/>
          </p:cNvSpPr>
          <p:nvPr>
            <p:ph type="body" idx="1"/>
          </p:nvPr>
        </p:nvSpPr>
        <p:spPr>
          <a:xfrm>
            <a:off x="685800" y="4400550"/>
            <a:ext cx="5486399" cy="3600450"/>
          </a:xfrm>
          <a:prstGeom prst="rect">
            <a:avLst/>
          </a:prstGeom>
          <a:noFill/>
          <a:ln>
            <a:noFill/>
          </a:ln>
        </p:spPr>
        <p:txBody>
          <a:bodyPr wrap="square" lIns="91425" tIns="45700" rIns="91425" bIns="45700" anchor="t" anchorCtr="0">
            <a:noAutofit/>
          </a:bodyPr>
          <a:lstStyle/>
          <a:p>
            <a:pPr lvl="0" rtl="0">
              <a:spcBef>
                <a:spcPts val="0"/>
              </a:spcBef>
              <a:buClr>
                <a:schemeClr val="dk1"/>
              </a:buClr>
              <a:buSzPct val="25000"/>
              <a:buFont typeface="Arial"/>
              <a:buNone/>
            </a:pPr>
            <a:r>
              <a:rPr lang="is-IS"/>
              <a:t>DC &amp; Josh</a:t>
            </a:r>
          </a:p>
          <a:p>
            <a:pPr marL="0" marR="0" lvl="0" indent="0" algn="l" rtl="0">
              <a:spcBef>
                <a:spcPts val="0"/>
              </a:spcBef>
              <a:buSzPct val="25000"/>
              <a:buNone/>
            </a:pPr>
            <a:r>
              <a:rPr lang="is-IS"/>
              <a:t>* As a program, we felt these were the tools we wanted our students to have after attending this retreat. We knew that we couldn’t solve their problems, but we were determine to plant seeds; nuture their inner resolve to perserve, in order to help them persist (academically &amp; personally). </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buSzPct val="25000"/>
              <a:buNone/>
            </a:pPr>
            <a:r>
              <a:rPr lang="is-IS"/>
              <a:t>2015 - DH only (est. program and on-campus community)</a:t>
            </a:r>
          </a:p>
          <a:p>
            <a:pPr marL="0" marR="0" lvl="0" indent="0" algn="l" rtl="0">
              <a:spcBef>
                <a:spcPts val="0"/>
              </a:spcBef>
              <a:buSzPct val="25000"/>
              <a:buNone/>
            </a:pPr>
            <a:r>
              <a:rPr lang="is-IS"/>
              <a:t>2016 - DH only (focus on personal development elements to address transition challenges)</a:t>
            </a:r>
          </a:p>
          <a:p>
            <a:pPr marL="0" marR="0" lvl="0" indent="0" algn="l" rtl="0">
              <a:spcBef>
                <a:spcPts val="0"/>
              </a:spcBef>
              <a:buSzPct val="25000"/>
              <a:buNone/>
            </a:pPr>
            <a:r>
              <a:rPr lang="is-IS"/>
              <a:t>2017 - DH, LA, and LB - Expand networking communities across CSU</a:t>
            </a:r>
          </a:p>
          <a:p>
            <a:pPr marL="0" marR="0" lvl="0" indent="0" algn="l" rtl="0">
              <a:spcBef>
                <a:spcPts val="0"/>
              </a:spcBef>
              <a:buSzPct val="25000"/>
              <a:buNone/>
            </a:pPr>
            <a:r>
              <a:rPr lang="is-IS"/>
              <a:t>2018 - DH, LA, LB, and CC partner(s) - Address transition challeges; seemless pipeline from 2yr - 4yr, and strengthen program relationships}</a:t>
            </a:r>
          </a:p>
          <a:p>
            <a:pPr marL="0" marR="0" lvl="0" indent="0" algn="l" rtl="0">
              <a:spcBef>
                <a:spcPts val="0"/>
              </a:spcBef>
              <a:buSzPct val="25000"/>
              <a:buNone/>
            </a:pPr>
            <a:endParaRPr/>
          </a:p>
        </p:txBody>
      </p:sp>
      <p:sp>
        <p:nvSpPr>
          <p:cNvPr id="240" name="Shape 240"/>
          <p:cNvSpPr txBox="1">
            <a:spLocks noGrp="1"/>
          </p:cNvSpPr>
          <p:nvPr>
            <p:ph type="sldNum" idx="12"/>
          </p:nvPr>
        </p:nvSpPr>
        <p:spPr>
          <a:xfrm>
            <a:off x="3884612" y="8685213"/>
            <a:ext cx="2971799" cy="458786"/>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is-IS" sz="1200" b="0" i="0" u="none" strike="noStrike" cap="none">
                <a:solidFill>
                  <a:schemeClr val="dk1"/>
                </a:solidFill>
                <a:latin typeface="Calibri"/>
                <a:ea typeface="Calibri"/>
                <a:cs typeface="Calibri"/>
                <a:sym typeface="Calibri"/>
              </a:rPr>
              <a:t>6</a:t>
            </a:fld>
            <a:endParaRPr lang="is-IS"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Shape 24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46" name="Shape 246"/>
          <p:cNvSpPr txBox="1">
            <a:spLocks noGrp="1"/>
          </p:cNvSpPr>
          <p:nvPr>
            <p:ph type="body" idx="1"/>
          </p:nvPr>
        </p:nvSpPr>
        <p:spPr>
          <a:xfrm>
            <a:off x="685800" y="4400550"/>
            <a:ext cx="5486400" cy="3600600"/>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r>
              <a:rPr lang="is-IS" sz="1200" b="0" i="0" u="none" strike="noStrike" cap="none">
                <a:solidFill>
                  <a:schemeClr val="dk1"/>
                </a:solidFill>
                <a:latin typeface="Calibri"/>
                <a:ea typeface="Calibri"/>
                <a:cs typeface="Calibri"/>
                <a:sym typeface="Calibri"/>
              </a:rPr>
              <a:t>DC &amp; Josh</a:t>
            </a:r>
          </a:p>
          <a:p>
            <a:pPr marL="0" marR="0" lvl="0" indent="0" algn="l" rtl="0">
              <a:spcBef>
                <a:spcPts val="0"/>
              </a:spcBef>
              <a:buSzPct val="25000"/>
              <a:buNone/>
            </a:pPr>
            <a:r>
              <a:rPr lang="is-IS" sz="1200" b="0" i="0" u="none" strike="noStrike" cap="none">
                <a:solidFill>
                  <a:schemeClr val="dk1"/>
                </a:solidFill>
                <a:latin typeface="Calibri"/>
                <a:ea typeface="Calibri"/>
                <a:cs typeface="Calibri"/>
                <a:sym typeface="Calibri"/>
              </a:rPr>
              <a:t>15 students per campus, demographics of ppl/volunteers</a:t>
            </a:r>
          </a:p>
          <a:p>
            <a:pPr marL="0" marR="0" lvl="0" indent="0" algn="l" rtl="0">
              <a:spcBef>
                <a:spcPts val="0"/>
              </a:spcBef>
              <a:buSzPct val="25000"/>
              <a:buNone/>
            </a:pPr>
            <a:r>
              <a:rPr lang="is-IS"/>
              <a:t>CSULA - 6 staff; DH - 4; LB 3 = 13</a:t>
            </a:r>
          </a:p>
          <a:p>
            <a:pPr marL="0" marR="0" lvl="0" indent="0" algn="l" rtl="0">
              <a:spcBef>
                <a:spcPts val="0"/>
              </a:spcBef>
              <a:buSzPct val="25000"/>
              <a:buNone/>
            </a:pPr>
            <a:r>
              <a:rPr lang="is-IS"/>
              <a:t>Creating an education networking pipeline for students</a:t>
            </a:r>
          </a:p>
          <a:p>
            <a:pPr marL="0" marR="0" lvl="0" indent="0" algn="l" rtl="0">
              <a:spcBef>
                <a:spcPts val="0"/>
              </a:spcBef>
              <a:buSzPct val="25000"/>
              <a:buNone/>
            </a:pPr>
            <a:r>
              <a:rPr lang="is-IS"/>
              <a:t>During debriefing make sure you discuss reflection with students and debriefing with staff</a:t>
            </a:r>
          </a:p>
        </p:txBody>
      </p:sp>
      <p:sp>
        <p:nvSpPr>
          <p:cNvPr id="247" name="Shape 247"/>
          <p:cNvSpPr txBox="1">
            <a:spLocks noGrp="1"/>
          </p:cNvSpPr>
          <p:nvPr>
            <p:ph type="sldNum" idx="12"/>
          </p:nvPr>
        </p:nvSpPr>
        <p:spPr>
          <a:xfrm>
            <a:off x="3884612" y="8685213"/>
            <a:ext cx="2971800" cy="458700"/>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is-IS" sz="1200" b="0" i="0" u="none" strike="noStrike" cap="none">
                <a:solidFill>
                  <a:schemeClr val="dk1"/>
                </a:solidFill>
                <a:latin typeface="Calibri"/>
                <a:ea typeface="Calibri"/>
                <a:cs typeface="Calibri"/>
                <a:sym typeface="Calibri"/>
              </a:rPr>
              <a:t>7</a:t>
            </a:fld>
            <a:endParaRPr lang="is-IS"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Shape 252"/>
          <p:cNvSpPr txBox="1">
            <a:spLocks noGrp="1"/>
          </p:cNvSpPr>
          <p:nvPr>
            <p:ph type="body" idx="1"/>
          </p:nvPr>
        </p:nvSpPr>
        <p:spPr>
          <a:xfrm>
            <a:off x="685800" y="4400550"/>
            <a:ext cx="5486399" cy="3600450"/>
          </a:xfrm>
          <a:prstGeom prst="rect">
            <a:avLst/>
          </a:prstGeom>
        </p:spPr>
        <p:txBody>
          <a:bodyPr wrap="square" lIns="91425" tIns="91425" rIns="91425" bIns="91425" anchor="t" anchorCtr="0">
            <a:noAutofit/>
          </a:bodyPr>
          <a:lstStyle/>
          <a:p>
            <a:pPr lvl="0">
              <a:spcBef>
                <a:spcPts val="0"/>
              </a:spcBef>
              <a:buNone/>
            </a:pPr>
            <a:endParaRPr/>
          </a:p>
        </p:txBody>
      </p:sp>
      <p:sp>
        <p:nvSpPr>
          <p:cNvPr id="253" name="Shape 253"/>
          <p:cNvSpPr>
            <a:spLocks noGrp="1" noRot="1" noChangeAspect="1"/>
          </p:cNvSpPr>
          <p:nvPr>
            <p:ph type="sldImg" idx="2"/>
          </p:nvPr>
        </p:nvSpPr>
        <p:spPr>
          <a:xfrm>
            <a:off x="685800" y="1143000"/>
            <a:ext cx="5486399" cy="3086099"/>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Shape 258"/>
          <p:cNvSpPr>
            <a:spLocks noGrp="1" noRot="1" noChangeAspect="1"/>
          </p:cNvSpPr>
          <p:nvPr>
            <p:ph type="sldImg" idx="2"/>
          </p:nvPr>
        </p:nvSpPr>
        <p:spPr>
          <a:xfrm>
            <a:off x="685800" y="1143000"/>
            <a:ext cx="5486399"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59" name="Shape 259"/>
          <p:cNvSpPr txBox="1">
            <a:spLocks noGrp="1"/>
          </p:cNvSpPr>
          <p:nvPr>
            <p:ph type="body" idx="1"/>
          </p:nvPr>
        </p:nvSpPr>
        <p:spPr>
          <a:xfrm>
            <a:off x="685800" y="4400550"/>
            <a:ext cx="5486399" cy="3600450"/>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r>
              <a:rPr lang="is-IS" sz="1200" b="0" i="0" u="none" strike="noStrike" cap="none">
                <a:solidFill>
                  <a:schemeClr val="dk1"/>
                </a:solidFill>
                <a:latin typeface="Calibri"/>
                <a:ea typeface="Calibri"/>
                <a:cs typeface="Calibri"/>
                <a:sym typeface="Calibri"/>
              </a:rPr>
              <a:t>JW CR</a:t>
            </a:r>
          </a:p>
          <a:p>
            <a:pPr marL="0" marR="0" lvl="0" indent="0" algn="l" rtl="0">
              <a:spcBef>
                <a:spcPts val="0"/>
              </a:spcBef>
              <a:buSzPct val="25000"/>
              <a:buNone/>
            </a:pPr>
            <a:r>
              <a:rPr lang="is-IS"/>
              <a:t>insert schedule</a:t>
            </a:r>
          </a:p>
          <a:p>
            <a:pPr marL="0" marR="0" lvl="0" indent="0" algn="l" rtl="0">
              <a:spcBef>
                <a:spcPts val="0"/>
              </a:spcBef>
              <a:buSzPct val="25000"/>
              <a:buNone/>
            </a:pPr>
            <a:r>
              <a:rPr lang="is-IS"/>
              <a:t>Important to stress everything was dialogue. Stress physical and mental challenges. Inventory of how they practice self care. Giving them space to discuss the things that mattered to them (Diversity). Discuss that we did an assessment (Have numbers ready) Don’t discuss validation and encouragement because John is doing that. </a:t>
            </a:r>
          </a:p>
        </p:txBody>
      </p:sp>
      <p:sp>
        <p:nvSpPr>
          <p:cNvPr id="260" name="Shape 260"/>
          <p:cNvSpPr txBox="1">
            <a:spLocks noGrp="1"/>
          </p:cNvSpPr>
          <p:nvPr>
            <p:ph type="sldNum" idx="12"/>
          </p:nvPr>
        </p:nvSpPr>
        <p:spPr>
          <a:xfrm>
            <a:off x="3884612" y="8685213"/>
            <a:ext cx="2971799" cy="458786"/>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is-IS" sz="1200" b="0" i="0" u="none" strike="noStrike" cap="none">
                <a:solidFill>
                  <a:schemeClr val="dk1"/>
                </a:solidFill>
                <a:latin typeface="Calibri"/>
                <a:ea typeface="Calibri"/>
                <a:cs typeface="Calibri"/>
                <a:sym typeface="Calibri"/>
              </a:rPr>
              <a:t>9</a:t>
            </a:fld>
            <a:endParaRPr lang="is-IS" sz="1200" b="0" i="0" u="none" strike="noStrike" cap="non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6"/>
        <p:cNvGrpSpPr/>
        <p:nvPr/>
      </p:nvGrpSpPr>
      <p:grpSpPr>
        <a:xfrm>
          <a:off x="0" y="0"/>
          <a:ext cx="0" cy="0"/>
          <a:chOff x="0" y="0"/>
          <a:chExt cx="0" cy="0"/>
        </a:xfrm>
      </p:grpSpPr>
      <p:sp>
        <p:nvSpPr>
          <p:cNvPr id="17" name="Shape 17" descr="HD-ShadowLong.png"/>
          <p:cNvSpPr/>
          <p:nvPr/>
        </p:nvSpPr>
        <p:spPr>
          <a:xfrm>
            <a:off x="0" y="4242851"/>
            <a:ext cx="8968083" cy="275941"/>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8" name="Shape 18" descr="HD-ShadowShort.png"/>
          <p:cNvSpPr/>
          <p:nvPr/>
        </p:nvSpPr>
        <p:spPr>
          <a:xfrm>
            <a:off x="9111715" y="4243844"/>
            <a:ext cx="3077108" cy="27694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9" name="Shape 19"/>
          <p:cNvSpPr/>
          <p:nvPr/>
        </p:nvSpPr>
        <p:spPr>
          <a:xfrm>
            <a:off x="0" y="2590077"/>
            <a:ext cx="8968085" cy="1660332"/>
          </a:xfrm>
          <a:prstGeom prst="rect">
            <a:avLst/>
          </a:prstGeom>
          <a:solidFill>
            <a:srgbClr val="262626"/>
          </a:solidFill>
          <a:ln>
            <a:noFill/>
          </a:ln>
        </p:spPr>
        <p:txBody>
          <a:bodyPr wrap="square" lIns="91425" tIns="91425" rIns="91425" bIns="91425" anchor="ctr" anchorCtr="0">
            <a:noAutofit/>
          </a:bodyPr>
          <a:lstStyle/>
          <a:p>
            <a:pPr lvl="0">
              <a:spcBef>
                <a:spcPts val="0"/>
              </a:spcBef>
              <a:buNone/>
            </a:pPr>
            <a:endParaRPr/>
          </a:p>
        </p:txBody>
      </p:sp>
      <p:sp>
        <p:nvSpPr>
          <p:cNvPr id="20" name="Shape 20"/>
          <p:cNvSpPr/>
          <p:nvPr/>
        </p:nvSpPr>
        <p:spPr>
          <a:xfrm>
            <a:off x="9111714" y="2590077"/>
            <a:ext cx="3077108" cy="1660332"/>
          </a:xfrm>
          <a:prstGeom prst="rect">
            <a:avLst/>
          </a:prstGeom>
          <a:solidFill>
            <a:schemeClr val="accent1"/>
          </a:solidFill>
          <a:ln>
            <a:noFill/>
          </a:ln>
        </p:spPr>
        <p:txBody>
          <a:bodyPr wrap="square" lIns="91425" tIns="91425" rIns="91425" bIns="91425" anchor="ctr" anchorCtr="0">
            <a:noAutofit/>
          </a:bodyPr>
          <a:lstStyle/>
          <a:p>
            <a:pPr lvl="0">
              <a:spcBef>
                <a:spcPts val="0"/>
              </a:spcBef>
              <a:buNone/>
            </a:pPr>
            <a:endParaRPr/>
          </a:p>
        </p:txBody>
      </p:sp>
      <p:sp>
        <p:nvSpPr>
          <p:cNvPr id="21" name="Shape 21"/>
          <p:cNvSpPr txBox="1">
            <a:spLocks noGrp="1"/>
          </p:cNvSpPr>
          <p:nvPr>
            <p:ph type="ctrTitle"/>
          </p:nvPr>
        </p:nvSpPr>
        <p:spPr>
          <a:xfrm>
            <a:off x="680322" y="2733708"/>
            <a:ext cx="8144134" cy="1373070"/>
          </a:xfrm>
          <a:prstGeom prst="rect">
            <a:avLst/>
          </a:prstGeom>
          <a:noFill/>
          <a:ln>
            <a:noFill/>
          </a:ln>
        </p:spPr>
        <p:txBody>
          <a:bodyPr wrap="square" lIns="91425" tIns="91425" rIns="91425" bIns="91425" anchor="b" anchorCtr="0"/>
          <a:lstStyle>
            <a:lvl1pPr marL="0" marR="0" lvl="0" indent="0" algn="r" rtl="0">
              <a:lnSpc>
                <a:spcPct val="90000"/>
              </a:lnSpc>
              <a:spcBef>
                <a:spcPts val="0"/>
              </a:spcBef>
              <a:buClr>
                <a:schemeClr val="lt1"/>
              </a:buClr>
              <a:buFont typeface="Trebuchet MS"/>
              <a:buNone/>
              <a:defRPr sz="5400" b="0" i="0" u="none" strike="noStrike" cap="none">
                <a:solidFill>
                  <a:schemeClr val="lt1"/>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2" name="Shape 22"/>
          <p:cNvSpPr txBox="1">
            <a:spLocks noGrp="1"/>
          </p:cNvSpPr>
          <p:nvPr>
            <p:ph type="subTitle" idx="1"/>
          </p:nvPr>
        </p:nvSpPr>
        <p:spPr>
          <a:xfrm>
            <a:off x="680322" y="4394039"/>
            <a:ext cx="8144134" cy="1117686"/>
          </a:xfrm>
          <a:prstGeom prst="rect">
            <a:avLst/>
          </a:prstGeom>
          <a:noFill/>
          <a:ln>
            <a:noFill/>
          </a:ln>
        </p:spPr>
        <p:txBody>
          <a:bodyPr wrap="square" lIns="91425" tIns="91425" rIns="91425" bIns="91425" anchor="t" anchorCtr="0"/>
          <a:lstStyle>
            <a:lvl1pPr marL="0" marR="0" lvl="0" indent="0" algn="r" rtl="0">
              <a:lnSpc>
                <a:spcPct val="90000"/>
              </a:lnSpc>
              <a:spcBef>
                <a:spcPts val="1000"/>
              </a:spcBef>
              <a:buClr>
                <a:schemeClr val="lt1"/>
              </a:buClr>
              <a:buFont typeface="Arial"/>
              <a:buNone/>
              <a:defRPr sz="2000" b="0" i="0" u="none" strike="noStrike" cap="none">
                <a:solidFill>
                  <a:schemeClr val="lt1"/>
                </a:solidFill>
                <a:latin typeface="Trebuchet MS"/>
                <a:ea typeface="Trebuchet MS"/>
                <a:cs typeface="Trebuchet MS"/>
                <a:sym typeface="Trebuchet MS"/>
              </a:defRPr>
            </a:lvl1pPr>
            <a:lvl2pPr marL="457200" marR="0" lvl="1" indent="0" algn="ctr" rtl="0">
              <a:lnSpc>
                <a:spcPct val="90000"/>
              </a:lnSpc>
              <a:spcBef>
                <a:spcPts val="500"/>
              </a:spcBef>
              <a:buClr>
                <a:schemeClr val="lt1"/>
              </a:buClr>
              <a:buFont typeface="Arial"/>
              <a:buNone/>
              <a:defRPr sz="2000" b="0" i="0" u="none" strike="noStrike" cap="none">
                <a:solidFill>
                  <a:schemeClr val="lt1"/>
                </a:solidFill>
                <a:latin typeface="Trebuchet MS"/>
                <a:ea typeface="Trebuchet MS"/>
                <a:cs typeface="Trebuchet MS"/>
                <a:sym typeface="Trebuchet MS"/>
              </a:defRPr>
            </a:lvl2pPr>
            <a:lvl3pPr marL="914400" marR="0" lvl="2" indent="0" algn="ctr" rtl="0">
              <a:lnSpc>
                <a:spcPct val="90000"/>
              </a:lnSpc>
              <a:spcBef>
                <a:spcPts val="500"/>
              </a:spcBef>
              <a:buClr>
                <a:schemeClr val="lt1"/>
              </a:buClr>
              <a:buFont typeface="Arial"/>
              <a:buNone/>
              <a:defRPr sz="1800" b="0" i="0" u="none" strike="noStrike" cap="none">
                <a:solidFill>
                  <a:schemeClr val="lt1"/>
                </a:solidFill>
                <a:latin typeface="Trebuchet MS"/>
                <a:ea typeface="Trebuchet MS"/>
                <a:cs typeface="Trebuchet MS"/>
                <a:sym typeface="Trebuchet MS"/>
              </a:defRPr>
            </a:lvl3pPr>
            <a:lvl4pPr marL="1371600" marR="0" lvl="3" indent="0" algn="ctr"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4pPr>
            <a:lvl5pPr marL="1828800" marR="0" lvl="4" indent="0" algn="ctr"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5pPr>
            <a:lvl6pPr marL="2286000" marR="0" lvl="5" indent="0" algn="ctr"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6pPr>
            <a:lvl7pPr marL="2743200" marR="0" lvl="6" indent="0" algn="ctr"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7pPr>
            <a:lvl8pPr marL="3200400" marR="0" lvl="7" indent="0" algn="ctr"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8pPr>
            <a:lvl9pPr marL="3657600" marR="0" lvl="8" indent="0" algn="ctr"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9pPr>
          </a:lstStyle>
          <a:p>
            <a:endParaRPr/>
          </a:p>
        </p:txBody>
      </p:sp>
      <p:sp>
        <p:nvSpPr>
          <p:cNvPr id="23" name="Shape 23"/>
          <p:cNvSpPr txBox="1">
            <a:spLocks noGrp="1"/>
          </p:cNvSpPr>
          <p:nvPr>
            <p:ph type="dt" idx="10"/>
          </p:nvPr>
        </p:nvSpPr>
        <p:spPr>
          <a:xfrm>
            <a:off x="7550981" y="5936187"/>
            <a:ext cx="2743199" cy="365125"/>
          </a:xfrm>
          <a:prstGeom prst="rect">
            <a:avLst/>
          </a:prstGeom>
          <a:noFill/>
          <a:ln>
            <a:noFill/>
          </a:ln>
        </p:spPr>
        <p:txBody>
          <a:bodyPr wrap="square" lIns="91425" tIns="91425" rIns="91425" bIns="91425" anchor="ctr" anchorCtr="0"/>
          <a:lstStyle>
            <a:lvl1pPr marL="0" marR="0" lvl="0" indent="0" algn="r" rtl="0">
              <a:spcBef>
                <a:spcPts val="0"/>
              </a:spcBef>
              <a:buNone/>
              <a:defRPr sz="105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24" name="Shape 24"/>
          <p:cNvSpPr txBox="1">
            <a:spLocks noGrp="1"/>
          </p:cNvSpPr>
          <p:nvPr>
            <p:ph type="ftr" idx="11"/>
          </p:nvPr>
        </p:nvSpPr>
        <p:spPr>
          <a:xfrm>
            <a:off x="680320" y="5936187"/>
            <a:ext cx="6870660" cy="365125"/>
          </a:xfrm>
          <a:prstGeom prst="rect">
            <a:avLst/>
          </a:prstGeom>
          <a:noFill/>
          <a:ln>
            <a:noFill/>
          </a:ln>
        </p:spPr>
        <p:txBody>
          <a:bodyPr wrap="square" lIns="91425" tIns="91425" rIns="91425" bIns="91425" anchor="ctr" anchorCtr="0"/>
          <a:lstStyle>
            <a:lvl1pPr marL="0" marR="0" lvl="0" indent="0" algn="l" rtl="0">
              <a:spcBef>
                <a:spcPts val="0"/>
              </a:spcBef>
              <a:buNone/>
              <a:defRPr sz="105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25" name="Shape 25"/>
          <p:cNvSpPr txBox="1">
            <a:spLocks noGrp="1"/>
          </p:cNvSpPr>
          <p:nvPr>
            <p:ph type="sldNum" idx="12"/>
          </p:nvPr>
        </p:nvSpPr>
        <p:spPr>
          <a:xfrm>
            <a:off x="9255346" y="2750336"/>
            <a:ext cx="1171887" cy="1356442"/>
          </a:xfrm>
          <a:prstGeom prst="rect">
            <a:avLst/>
          </a:prstGeom>
          <a:noFill/>
          <a:ln>
            <a:noFill/>
          </a:ln>
        </p:spPr>
        <p:txBody>
          <a:bodyPr wrap="square" lIns="91425" tIns="45700" rIns="91425" bIns="45700" anchor="ctr" anchorCtr="0">
            <a:noAutofit/>
          </a:bodyPr>
          <a:lstStyle/>
          <a:p>
            <a:pPr marL="0" marR="0" lvl="0" indent="0" algn="l" rtl="0">
              <a:spcBef>
                <a:spcPts val="0"/>
              </a:spcBef>
              <a:buSzPct val="25000"/>
              <a:buNone/>
            </a:pPr>
            <a:fld id="{00000000-1234-1234-1234-123412341234}" type="slidenum">
              <a:rPr lang="is-IS" sz="3600" b="0" i="0" u="none" strike="noStrike" cap="none">
                <a:solidFill>
                  <a:schemeClr val="lt1"/>
                </a:solidFill>
                <a:latin typeface="Trebuchet MS"/>
                <a:ea typeface="Trebuchet MS"/>
                <a:cs typeface="Trebuchet MS"/>
                <a:sym typeface="Trebuchet MS"/>
              </a:rPr>
              <a:t>‹#›</a:t>
            </a:fld>
            <a:endParaRPr lang="is-IS" sz="3600" b="0" i="0" u="none" strike="noStrike" cap="none">
              <a:solidFill>
                <a:schemeClr val="lt1"/>
              </a:solidFill>
              <a:latin typeface="Trebuchet MS"/>
              <a:ea typeface="Trebuchet MS"/>
              <a:cs typeface="Trebuchet MS"/>
              <a:sym typeface="Trebuchet M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Panoramic Picture with Caption">
    <p:spTree>
      <p:nvGrpSpPr>
        <p:cNvPr id="1" name="Shape 107"/>
        <p:cNvGrpSpPr/>
        <p:nvPr/>
      </p:nvGrpSpPr>
      <p:grpSpPr>
        <a:xfrm>
          <a:off x="0" y="0"/>
          <a:ext cx="0" cy="0"/>
          <a:chOff x="0" y="0"/>
          <a:chExt cx="0" cy="0"/>
        </a:xfrm>
      </p:grpSpPr>
      <p:sp>
        <p:nvSpPr>
          <p:cNvPr id="108" name="Shape 108" descr="HD-ShadowLong.png"/>
          <p:cNvSpPr/>
          <p:nvPr/>
        </p:nvSpPr>
        <p:spPr>
          <a:xfrm>
            <a:off x="0" y="5928628"/>
            <a:ext cx="10437812" cy="321163"/>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09" name="Shape 109" descr="HD-ShadowShort.png"/>
          <p:cNvSpPr/>
          <p:nvPr/>
        </p:nvSpPr>
        <p:spPr>
          <a:xfrm>
            <a:off x="10585825" y="5929621"/>
            <a:ext cx="1602997" cy="144269"/>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10" name="Shape 110"/>
          <p:cNvSpPr/>
          <p:nvPr/>
        </p:nvSpPr>
        <p:spPr>
          <a:xfrm>
            <a:off x="0" y="4567987"/>
            <a:ext cx="10437812" cy="1368198"/>
          </a:xfrm>
          <a:prstGeom prst="rect">
            <a:avLst/>
          </a:prstGeom>
          <a:solidFill>
            <a:srgbClr val="262626"/>
          </a:solidFill>
          <a:ln>
            <a:noFill/>
          </a:ln>
        </p:spPr>
        <p:txBody>
          <a:bodyPr wrap="square" lIns="91425" tIns="91425" rIns="91425" bIns="91425" anchor="ctr" anchorCtr="0">
            <a:noAutofit/>
          </a:bodyPr>
          <a:lstStyle/>
          <a:p>
            <a:pPr lvl="0">
              <a:spcBef>
                <a:spcPts val="0"/>
              </a:spcBef>
              <a:buNone/>
            </a:pPr>
            <a:endParaRPr/>
          </a:p>
        </p:txBody>
      </p:sp>
      <p:sp>
        <p:nvSpPr>
          <p:cNvPr id="111" name="Shape 111"/>
          <p:cNvSpPr/>
          <p:nvPr/>
        </p:nvSpPr>
        <p:spPr>
          <a:xfrm>
            <a:off x="10585827" y="4567987"/>
            <a:ext cx="1602997" cy="1368198"/>
          </a:xfrm>
          <a:prstGeom prst="rect">
            <a:avLst/>
          </a:prstGeom>
          <a:solidFill>
            <a:schemeClr val="accent1"/>
          </a:solidFill>
          <a:ln>
            <a:noFill/>
          </a:ln>
        </p:spPr>
        <p:txBody>
          <a:bodyPr wrap="square" lIns="91425" tIns="91425" rIns="91425" bIns="91425" anchor="ctr" anchorCtr="0">
            <a:noAutofit/>
          </a:bodyPr>
          <a:lstStyle/>
          <a:p>
            <a:pPr lvl="0">
              <a:spcBef>
                <a:spcPts val="0"/>
              </a:spcBef>
              <a:buNone/>
            </a:pPr>
            <a:endParaRPr/>
          </a:p>
        </p:txBody>
      </p:sp>
      <p:sp>
        <p:nvSpPr>
          <p:cNvPr id="112" name="Shape 112"/>
          <p:cNvSpPr txBox="1">
            <a:spLocks noGrp="1"/>
          </p:cNvSpPr>
          <p:nvPr>
            <p:ph type="title"/>
          </p:nvPr>
        </p:nvSpPr>
        <p:spPr>
          <a:xfrm>
            <a:off x="680322" y="4711616"/>
            <a:ext cx="9613858" cy="453050"/>
          </a:xfrm>
          <a:prstGeom prst="rect">
            <a:avLst/>
          </a:prstGeom>
          <a:noFill/>
          <a:ln>
            <a:noFill/>
          </a:ln>
        </p:spPr>
        <p:txBody>
          <a:bodyPr wrap="square" lIns="91425" tIns="91425" rIns="91425" bIns="91425" anchor="b" anchorCtr="0"/>
          <a:lstStyle>
            <a:lvl1pPr marL="0" marR="0" lvl="0" indent="0" algn="l" rtl="0">
              <a:lnSpc>
                <a:spcPct val="90000"/>
              </a:lnSpc>
              <a:spcBef>
                <a:spcPts val="0"/>
              </a:spcBef>
              <a:buClr>
                <a:schemeClr val="lt1"/>
              </a:buClr>
              <a:buFont typeface="Trebuchet MS"/>
              <a:buNone/>
              <a:defRPr sz="2400" b="0" i="0" u="none" strike="noStrike" cap="none">
                <a:solidFill>
                  <a:schemeClr val="lt1"/>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3" name="Shape 113"/>
          <p:cNvSpPr>
            <a:spLocks noGrp="1"/>
          </p:cNvSpPr>
          <p:nvPr>
            <p:ph type="pic" idx="2"/>
          </p:nvPr>
        </p:nvSpPr>
        <p:spPr>
          <a:xfrm>
            <a:off x="680322" y="609597"/>
            <a:ext cx="9613858" cy="3589574"/>
          </a:xfrm>
          <a:prstGeom prst="rect">
            <a:avLst/>
          </a:prstGeom>
          <a:noFill/>
          <a:ln>
            <a:noFill/>
          </a:ln>
          <a:effectLst>
            <a:outerShdw blurRad="76200" dist="63500" dir="5040000" algn="tl" rotWithShape="0">
              <a:srgbClr val="000000">
                <a:alpha val="40784"/>
              </a:srgbClr>
            </a:outerShdw>
          </a:effectLst>
        </p:spPr>
        <p:txBody>
          <a:bodyPr wrap="square" lIns="91425" tIns="91425" rIns="91425" bIns="91425" anchor="t" anchorCtr="0"/>
          <a:lstStyle>
            <a:lvl1pPr marL="0" marR="0" lvl="0" indent="0" algn="l" rtl="0">
              <a:lnSpc>
                <a:spcPct val="90000"/>
              </a:lnSpc>
              <a:spcBef>
                <a:spcPts val="1000"/>
              </a:spcBef>
              <a:buClr>
                <a:schemeClr val="lt1"/>
              </a:buClr>
              <a:buFont typeface="Arial"/>
              <a:buNone/>
              <a:defRPr sz="32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2800" b="0"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2400" b="0"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2000" b="0"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2000" b="0"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2000" b="0"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2000" b="0"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2000" b="0"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2000" b="0" i="0" u="none" strike="noStrike" cap="none">
                <a:solidFill>
                  <a:schemeClr val="lt1"/>
                </a:solidFill>
                <a:latin typeface="Trebuchet MS"/>
                <a:ea typeface="Trebuchet MS"/>
                <a:cs typeface="Trebuchet MS"/>
                <a:sym typeface="Trebuchet MS"/>
              </a:defRPr>
            </a:lvl9pPr>
          </a:lstStyle>
          <a:p>
            <a:endParaRPr/>
          </a:p>
        </p:txBody>
      </p:sp>
      <p:sp>
        <p:nvSpPr>
          <p:cNvPr id="114" name="Shape 114"/>
          <p:cNvSpPr txBox="1">
            <a:spLocks noGrp="1"/>
          </p:cNvSpPr>
          <p:nvPr>
            <p:ph type="body" idx="1"/>
          </p:nvPr>
        </p:nvSpPr>
        <p:spPr>
          <a:xfrm>
            <a:off x="680318" y="5169582"/>
            <a:ext cx="9613861" cy="622970"/>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lt1"/>
              </a:buClr>
              <a:buFont typeface="Arial"/>
              <a:buNone/>
              <a:defRPr sz="16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1400" b="0"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200" b="0"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9pPr>
          </a:lstStyle>
          <a:p>
            <a:endParaRPr/>
          </a:p>
        </p:txBody>
      </p:sp>
      <p:sp>
        <p:nvSpPr>
          <p:cNvPr id="115" name="Shape 115"/>
          <p:cNvSpPr txBox="1">
            <a:spLocks noGrp="1"/>
          </p:cNvSpPr>
          <p:nvPr>
            <p:ph type="dt" idx="10"/>
          </p:nvPr>
        </p:nvSpPr>
        <p:spPr>
          <a:xfrm>
            <a:off x="7550981" y="5936187"/>
            <a:ext cx="2743199" cy="365125"/>
          </a:xfrm>
          <a:prstGeom prst="rect">
            <a:avLst/>
          </a:prstGeom>
          <a:noFill/>
          <a:ln>
            <a:noFill/>
          </a:ln>
        </p:spPr>
        <p:txBody>
          <a:bodyPr wrap="square" lIns="91425" tIns="91425" rIns="91425" bIns="91425" anchor="ctr" anchorCtr="0"/>
          <a:lstStyle>
            <a:lvl1pPr marL="0" marR="0" lvl="0" indent="0" algn="r" rtl="0">
              <a:spcBef>
                <a:spcPts val="0"/>
              </a:spcBef>
              <a:buNone/>
              <a:defRPr sz="105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116" name="Shape 116"/>
          <p:cNvSpPr txBox="1">
            <a:spLocks noGrp="1"/>
          </p:cNvSpPr>
          <p:nvPr>
            <p:ph type="ftr" idx="11"/>
          </p:nvPr>
        </p:nvSpPr>
        <p:spPr>
          <a:xfrm>
            <a:off x="680320" y="5936187"/>
            <a:ext cx="6870660" cy="365125"/>
          </a:xfrm>
          <a:prstGeom prst="rect">
            <a:avLst/>
          </a:prstGeom>
          <a:noFill/>
          <a:ln>
            <a:noFill/>
          </a:ln>
        </p:spPr>
        <p:txBody>
          <a:bodyPr wrap="square" lIns="91425" tIns="91425" rIns="91425" bIns="91425" anchor="ctr" anchorCtr="0"/>
          <a:lstStyle>
            <a:lvl1pPr marL="0" marR="0" lvl="0" indent="0" algn="l" rtl="0">
              <a:spcBef>
                <a:spcPts val="0"/>
              </a:spcBef>
              <a:buNone/>
              <a:defRPr sz="105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117" name="Shape 117"/>
          <p:cNvSpPr txBox="1">
            <a:spLocks noGrp="1"/>
          </p:cNvSpPr>
          <p:nvPr>
            <p:ph type="sldNum" idx="12"/>
          </p:nvPr>
        </p:nvSpPr>
        <p:spPr>
          <a:xfrm>
            <a:off x="10729454" y="4711308"/>
            <a:ext cx="1154150" cy="1090788"/>
          </a:xfrm>
          <a:prstGeom prst="rect">
            <a:avLst/>
          </a:prstGeom>
          <a:noFill/>
          <a:ln>
            <a:noFill/>
          </a:ln>
        </p:spPr>
        <p:txBody>
          <a:bodyPr wrap="square" lIns="91425" tIns="45700" rIns="91425" bIns="45700" anchor="ctr" anchorCtr="0">
            <a:noAutofit/>
          </a:bodyPr>
          <a:lstStyle/>
          <a:p>
            <a:pPr marL="0" marR="0" lvl="0" indent="0" algn="l" rtl="0">
              <a:spcBef>
                <a:spcPts val="0"/>
              </a:spcBef>
              <a:buSzPct val="25000"/>
              <a:buNone/>
            </a:pPr>
            <a:fld id="{00000000-1234-1234-1234-123412341234}" type="slidenum">
              <a:rPr lang="is-IS" sz="3600" b="0" i="0" u="none" strike="noStrike" cap="none">
                <a:solidFill>
                  <a:schemeClr val="lt1"/>
                </a:solidFill>
                <a:latin typeface="Trebuchet MS"/>
                <a:ea typeface="Trebuchet MS"/>
                <a:cs typeface="Trebuchet MS"/>
                <a:sym typeface="Trebuchet MS"/>
              </a:rPr>
              <a:t>‹#›</a:t>
            </a:fld>
            <a:endParaRPr lang="is-IS" sz="3600" b="0" i="0" u="none" strike="noStrike" cap="none">
              <a:solidFill>
                <a:schemeClr val="lt1"/>
              </a:solidFill>
              <a:latin typeface="Trebuchet MS"/>
              <a:ea typeface="Trebuchet MS"/>
              <a:cs typeface="Trebuchet MS"/>
              <a:sym typeface="Trebuchet M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Title and Caption">
    <p:spTree>
      <p:nvGrpSpPr>
        <p:cNvPr id="1" name="Shape 118"/>
        <p:cNvGrpSpPr/>
        <p:nvPr/>
      </p:nvGrpSpPr>
      <p:grpSpPr>
        <a:xfrm>
          <a:off x="0" y="0"/>
          <a:ext cx="0" cy="0"/>
          <a:chOff x="0" y="0"/>
          <a:chExt cx="0" cy="0"/>
        </a:xfrm>
      </p:grpSpPr>
      <p:sp>
        <p:nvSpPr>
          <p:cNvPr id="119" name="Shape 119" descr="HD-ShadowLong.png"/>
          <p:cNvSpPr/>
          <p:nvPr/>
        </p:nvSpPr>
        <p:spPr>
          <a:xfrm>
            <a:off x="0" y="5928628"/>
            <a:ext cx="10437812" cy="321163"/>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20" name="Shape 120" descr="HD-ShadowShort.png"/>
          <p:cNvSpPr/>
          <p:nvPr/>
        </p:nvSpPr>
        <p:spPr>
          <a:xfrm>
            <a:off x="10585825" y="5929621"/>
            <a:ext cx="1602997" cy="144269"/>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21" name="Shape 121"/>
          <p:cNvSpPr/>
          <p:nvPr/>
        </p:nvSpPr>
        <p:spPr>
          <a:xfrm>
            <a:off x="0" y="4567987"/>
            <a:ext cx="10437812" cy="1368198"/>
          </a:xfrm>
          <a:prstGeom prst="rect">
            <a:avLst/>
          </a:prstGeom>
          <a:solidFill>
            <a:srgbClr val="262626"/>
          </a:solidFill>
          <a:ln>
            <a:noFill/>
          </a:ln>
        </p:spPr>
        <p:txBody>
          <a:bodyPr wrap="square" lIns="91425" tIns="91425" rIns="91425" bIns="91425" anchor="ctr" anchorCtr="0">
            <a:noAutofit/>
          </a:bodyPr>
          <a:lstStyle/>
          <a:p>
            <a:pPr lvl="0">
              <a:spcBef>
                <a:spcPts val="0"/>
              </a:spcBef>
              <a:buNone/>
            </a:pPr>
            <a:endParaRPr/>
          </a:p>
        </p:txBody>
      </p:sp>
      <p:sp>
        <p:nvSpPr>
          <p:cNvPr id="122" name="Shape 122"/>
          <p:cNvSpPr/>
          <p:nvPr/>
        </p:nvSpPr>
        <p:spPr>
          <a:xfrm>
            <a:off x="10585827" y="4567987"/>
            <a:ext cx="1602997" cy="1368198"/>
          </a:xfrm>
          <a:prstGeom prst="rect">
            <a:avLst/>
          </a:prstGeom>
          <a:solidFill>
            <a:schemeClr val="accent1"/>
          </a:solidFill>
          <a:ln>
            <a:noFill/>
          </a:ln>
        </p:spPr>
        <p:txBody>
          <a:bodyPr wrap="square" lIns="91425" tIns="91425" rIns="91425" bIns="91425" anchor="ctr" anchorCtr="0">
            <a:noAutofit/>
          </a:bodyPr>
          <a:lstStyle/>
          <a:p>
            <a:pPr lvl="0">
              <a:spcBef>
                <a:spcPts val="0"/>
              </a:spcBef>
              <a:buNone/>
            </a:pPr>
            <a:endParaRPr/>
          </a:p>
        </p:txBody>
      </p:sp>
      <p:sp>
        <p:nvSpPr>
          <p:cNvPr id="123" name="Shape 123"/>
          <p:cNvSpPr txBox="1">
            <a:spLocks noGrp="1"/>
          </p:cNvSpPr>
          <p:nvPr>
            <p:ph type="title"/>
          </p:nvPr>
        </p:nvSpPr>
        <p:spPr>
          <a:xfrm>
            <a:off x="680322" y="609597"/>
            <a:ext cx="9613858" cy="3592749"/>
          </a:xfrm>
          <a:prstGeom prst="rect">
            <a:avLst/>
          </a:prstGeom>
          <a:noFill/>
          <a:ln>
            <a:noFill/>
          </a:ln>
        </p:spPr>
        <p:txBody>
          <a:bodyPr wrap="square" lIns="91425" tIns="91425" rIns="91425" bIns="91425" anchor="ctr" anchorCtr="0"/>
          <a:lstStyle>
            <a:lvl1pPr marL="0" marR="0" lvl="0" indent="0" algn="l" rtl="0">
              <a:lnSpc>
                <a:spcPct val="90000"/>
              </a:lnSpc>
              <a:spcBef>
                <a:spcPts val="0"/>
              </a:spcBef>
              <a:buClr>
                <a:schemeClr val="lt1"/>
              </a:buClr>
              <a:buFont typeface="Trebuchet MS"/>
              <a:buNone/>
              <a:defRPr sz="3200" b="0" i="0" u="none" strike="noStrike" cap="none">
                <a:solidFill>
                  <a:schemeClr val="lt1"/>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24" name="Shape 124"/>
          <p:cNvSpPr txBox="1">
            <a:spLocks noGrp="1"/>
          </p:cNvSpPr>
          <p:nvPr>
            <p:ph type="body" idx="1"/>
          </p:nvPr>
        </p:nvSpPr>
        <p:spPr>
          <a:xfrm>
            <a:off x="680322" y="4711614"/>
            <a:ext cx="9613858" cy="1090788"/>
          </a:xfrm>
          <a:prstGeom prst="rect">
            <a:avLst/>
          </a:prstGeom>
          <a:noFill/>
          <a:ln>
            <a:noFill/>
          </a:ln>
        </p:spPr>
        <p:txBody>
          <a:bodyPr wrap="square" lIns="91425" tIns="91425" rIns="91425" bIns="91425" anchor="ctr" anchorCtr="0"/>
          <a:lstStyle>
            <a:lvl1pPr marL="0" marR="0" lvl="0" indent="0" algn="l" rtl="0">
              <a:lnSpc>
                <a:spcPct val="90000"/>
              </a:lnSpc>
              <a:spcBef>
                <a:spcPts val="1000"/>
              </a:spcBef>
              <a:buClr>
                <a:schemeClr val="lt1"/>
              </a:buClr>
              <a:buFont typeface="Arial"/>
              <a:buNone/>
              <a:defRPr sz="16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1400" b="0"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200" b="0"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9pPr>
          </a:lstStyle>
          <a:p>
            <a:endParaRPr/>
          </a:p>
        </p:txBody>
      </p:sp>
      <p:sp>
        <p:nvSpPr>
          <p:cNvPr id="125" name="Shape 125"/>
          <p:cNvSpPr txBox="1">
            <a:spLocks noGrp="1"/>
          </p:cNvSpPr>
          <p:nvPr>
            <p:ph type="dt" idx="10"/>
          </p:nvPr>
        </p:nvSpPr>
        <p:spPr>
          <a:xfrm>
            <a:off x="7550981" y="5936187"/>
            <a:ext cx="2743199" cy="365125"/>
          </a:xfrm>
          <a:prstGeom prst="rect">
            <a:avLst/>
          </a:prstGeom>
          <a:noFill/>
          <a:ln>
            <a:noFill/>
          </a:ln>
        </p:spPr>
        <p:txBody>
          <a:bodyPr wrap="square" lIns="91425" tIns="91425" rIns="91425" bIns="91425" anchor="ctr" anchorCtr="0"/>
          <a:lstStyle>
            <a:lvl1pPr marL="0" marR="0" lvl="0" indent="0" algn="r" rtl="0">
              <a:spcBef>
                <a:spcPts val="0"/>
              </a:spcBef>
              <a:buNone/>
              <a:defRPr sz="105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126" name="Shape 126"/>
          <p:cNvSpPr txBox="1">
            <a:spLocks noGrp="1"/>
          </p:cNvSpPr>
          <p:nvPr>
            <p:ph type="ftr" idx="11"/>
          </p:nvPr>
        </p:nvSpPr>
        <p:spPr>
          <a:xfrm>
            <a:off x="680320" y="5936187"/>
            <a:ext cx="6870660" cy="365125"/>
          </a:xfrm>
          <a:prstGeom prst="rect">
            <a:avLst/>
          </a:prstGeom>
          <a:noFill/>
          <a:ln>
            <a:noFill/>
          </a:ln>
        </p:spPr>
        <p:txBody>
          <a:bodyPr wrap="square" lIns="91425" tIns="91425" rIns="91425" bIns="91425" anchor="ctr" anchorCtr="0"/>
          <a:lstStyle>
            <a:lvl1pPr marL="0" marR="0" lvl="0" indent="0" algn="l" rtl="0">
              <a:spcBef>
                <a:spcPts val="0"/>
              </a:spcBef>
              <a:buNone/>
              <a:defRPr sz="105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127" name="Shape 127"/>
          <p:cNvSpPr txBox="1">
            <a:spLocks noGrp="1"/>
          </p:cNvSpPr>
          <p:nvPr>
            <p:ph type="sldNum" idx="12"/>
          </p:nvPr>
        </p:nvSpPr>
        <p:spPr>
          <a:xfrm>
            <a:off x="10729454" y="4711614"/>
            <a:ext cx="1154150" cy="1090788"/>
          </a:xfrm>
          <a:prstGeom prst="rect">
            <a:avLst/>
          </a:prstGeom>
          <a:noFill/>
          <a:ln>
            <a:noFill/>
          </a:ln>
        </p:spPr>
        <p:txBody>
          <a:bodyPr wrap="square" lIns="91425" tIns="45700" rIns="91425" bIns="45700" anchor="ctr" anchorCtr="0">
            <a:noAutofit/>
          </a:bodyPr>
          <a:lstStyle/>
          <a:p>
            <a:pPr marL="0" marR="0" lvl="0" indent="0" algn="l" rtl="0">
              <a:spcBef>
                <a:spcPts val="0"/>
              </a:spcBef>
              <a:buSzPct val="25000"/>
              <a:buNone/>
            </a:pPr>
            <a:fld id="{00000000-1234-1234-1234-123412341234}" type="slidenum">
              <a:rPr lang="is-IS" sz="3600" b="0" i="0" u="none" strike="noStrike" cap="none">
                <a:solidFill>
                  <a:schemeClr val="lt1"/>
                </a:solidFill>
                <a:latin typeface="Trebuchet MS"/>
                <a:ea typeface="Trebuchet MS"/>
                <a:cs typeface="Trebuchet MS"/>
                <a:sym typeface="Trebuchet MS"/>
              </a:rPr>
              <a:t>‹#›</a:t>
            </a:fld>
            <a:endParaRPr lang="is-IS" sz="3600" b="0" i="0" u="none" strike="noStrike" cap="none">
              <a:solidFill>
                <a:schemeClr val="lt1"/>
              </a:solidFill>
              <a:latin typeface="Trebuchet MS"/>
              <a:ea typeface="Trebuchet MS"/>
              <a:cs typeface="Trebuchet MS"/>
              <a:sym typeface="Trebuchet M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Quote with Caption">
    <p:spTree>
      <p:nvGrpSpPr>
        <p:cNvPr id="1" name="Shape 128"/>
        <p:cNvGrpSpPr/>
        <p:nvPr/>
      </p:nvGrpSpPr>
      <p:grpSpPr>
        <a:xfrm>
          <a:off x="0" y="0"/>
          <a:ext cx="0" cy="0"/>
          <a:chOff x="0" y="0"/>
          <a:chExt cx="0" cy="0"/>
        </a:xfrm>
      </p:grpSpPr>
      <p:sp>
        <p:nvSpPr>
          <p:cNvPr id="129" name="Shape 129" descr="HD-ShadowLong.png"/>
          <p:cNvSpPr/>
          <p:nvPr/>
        </p:nvSpPr>
        <p:spPr>
          <a:xfrm>
            <a:off x="0" y="5928628"/>
            <a:ext cx="10437812" cy="321163"/>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30" name="Shape 130" descr="HD-ShadowShort.png"/>
          <p:cNvSpPr/>
          <p:nvPr/>
        </p:nvSpPr>
        <p:spPr>
          <a:xfrm>
            <a:off x="10585825" y="5929621"/>
            <a:ext cx="1602997" cy="144269"/>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31" name="Shape 131"/>
          <p:cNvSpPr/>
          <p:nvPr/>
        </p:nvSpPr>
        <p:spPr>
          <a:xfrm>
            <a:off x="0" y="4567987"/>
            <a:ext cx="10437812" cy="1368198"/>
          </a:xfrm>
          <a:prstGeom prst="rect">
            <a:avLst/>
          </a:prstGeom>
          <a:solidFill>
            <a:srgbClr val="262626"/>
          </a:solidFill>
          <a:ln>
            <a:noFill/>
          </a:ln>
        </p:spPr>
        <p:txBody>
          <a:bodyPr wrap="square" lIns="91425" tIns="91425" rIns="91425" bIns="91425" anchor="ctr" anchorCtr="0">
            <a:noAutofit/>
          </a:bodyPr>
          <a:lstStyle/>
          <a:p>
            <a:pPr lvl="0">
              <a:spcBef>
                <a:spcPts val="0"/>
              </a:spcBef>
              <a:buNone/>
            </a:pPr>
            <a:endParaRPr/>
          </a:p>
        </p:txBody>
      </p:sp>
      <p:sp>
        <p:nvSpPr>
          <p:cNvPr id="132" name="Shape 132"/>
          <p:cNvSpPr/>
          <p:nvPr/>
        </p:nvSpPr>
        <p:spPr>
          <a:xfrm>
            <a:off x="10585827" y="4567987"/>
            <a:ext cx="1602997" cy="1368198"/>
          </a:xfrm>
          <a:prstGeom prst="rect">
            <a:avLst/>
          </a:prstGeom>
          <a:solidFill>
            <a:schemeClr val="accent1"/>
          </a:solidFill>
          <a:ln>
            <a:noFill/>
          </a:ln>
        </p:spPr>
        <p:txBody>
          <a:bodyPr wrap="square" lIns="91425" tIns="91425" rIns="91425" bIns="91425" anchor="ctr" anchorCtr="0">
            <a:noAutofit/>
          </a:bodyPr>
          <a:lstStyle/>
          <a:p>
            <a:pPr lvl="0">
              <a:spcBef>
                <a:spcPts val="0"/>
              </a:spcBef>
              <a:buNone/>
            </a:pPr>
            <a:endParaRPr/>
          </a:p>
        </p:txBody>
      </p:sp>
      <p:sp>
        <p:nvSpPr>
          <p:cNvPr id="133" name="Shape 133"/>
          <p:cNvSpPr txBox="1">
            <a:spLocks noGrp="1"/>
          </p:cNvSpPr>
          <p:nvPr>
            <p:ph type="title"/>
          </p:nvPr>
        </p:nvSpPr>
        <p:spPr>
          <a:xfrm>
            <a:off x="1127855" y="609597"/>
            <a:ext cx="8718877" cy="3036061"/>
          </a:xfrm>
          <a:prstGeom prst="rect">
            <a:avLst/>
          </a:prstGeom>
          <a:noFill/>
          <a:ln>
            <a:noFill/>
          </a:ln>
        </p:spPr>
        <p:txBody>
          <a:bodyPr wrap="square" lIns="91425" tIns="91425" rIns="91425" bIns="91425" anchor="ctr" anchorCtr="0"/>
          <a:lstStyle>
            <a:lvl1pPr marL="0" marR="0" lvl="0" indent="0" algn="l" rtl="0">
              <a:lnSpc>
                <a:spcPct val="90000"/>
              </a:lnSpc>
              <a:spcBef>
                <a:spcPts val="0"/>
              </a:spcBef>
              <a:buClr>
                <a:schemeClr val="lt1"/>
              </a:buClr>
              <a:buFont typeface="Trebuchet MS"/>
              <a:buNone/>
              <a:defRPr sz="3200" b="0" i="0" u="none" strike="noStrike" cap="none">
                <a:solidFill>
                  <a:schemeClr val="lt1"/>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34" name="Shape 134"/>
          <p:cNvSpPr txBox="1">
            <a:spLocks noGrp="1"/>
          </p:cNvSpPr>
          <p:nvPr>
            <p:ph type="body" idx="1"/>
          </p:nvPr>
        </p:nvSpPr>
        <p:spPr>
          <a:xfrm>
            <a:off x="1402287" y="3653378"/>
            <a:ext cx="8156579" cy="548967"/>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lt1"/>
              </a:buClr>
              <a:buFont typeface="Arial"/>
              <a:buNone/>
              <a:defRPr sz="14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1400" b="0"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200" b="0"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9pPr>
          </a:lstStyle>
          <a:p>
            <a:endParaRPr/>
          </a:p>
        </p:txBody>
      </p:sp>
      <p:sp>
        <p:nvSpPr>
          <p:cNvPr id="135" name="Shape 135"/>
          <p:cNvSpPr txBox="1">
            <a:spLocks noGrp="1"/>
          </p:cNvSpPr>
          <p:nvPr>
            <p:ph type="body" idx="2"/>
          </p:nvPr>
        </p:nvSpPr>
        <p:spPr>
          <a:xfrm>
            <a:off x="680322" y="4711614"/>
            <a:ext cx="9613858" cy="1090788"/>
          </a:xfrm>
          <a:prstGeom prst="rect">
            <a:avLst/>
          </a:prstGeom>
          <a:noFill/>
          <a:ln>
            <a:noFill/>
          </a:ln>
        </p:spPr>
        <p:txBody>
          <a:bodyPr wrap="square" lIns="91425" tIns="91425" rIns="91425" bIns="91425" anchor="ctr" anchorCtr="0"/>
          <a:lstStyle>
            <a:lvl1pPr marL="0" marR="0" lvl="0" indent="0" algn="l" rtl="0">
              <a:lnSpc>
                <a:spcPct val="90000"/>
              </a:lnSpc>
              <a:spcBef>
                <a:spcPts val="1000"/>
              </a:spcBef>
              <a:buClr>
                <a:schemeClr val="lt1"/>
              </a:buClr>
              <a:buFont typeface="Arial"/>
              <a:buNone/>
              <a:defRPr sz="16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1400" b="0"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200" b="0"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9pPr>
          </a:lstStyle>
          <a:p>
            <a:endParaRPr/>
          </a:p>
        </p:txBody>
      </p:sp>
      <p:sp>
        <p:nvSpPr>
          <p:cNvPr id="136" name="Shape 136"/>
          <p:cNvSpPr txBox="1">
            <a:spLocks noGrp="1"/>
          </p:cNvSpPr>
          <p:nvPr>
            <p:ph type="dt" idx="10"/>
          </p:nvPr>
        </p:nvSpPr>
        <p:spPr>
          <a:xfrm>
            <a:off x="7550981" y="5936187"/>
            <a:ext cx="2743199" cy="365125"/>
          </a:xfrm>
          <a:prstGeom prst="rect">
            <a:avLst/>
          </a:prstGeom>
          <a:noFill/>
          <a:ln>
            <a:noFill/>
          </a:ln>
        </p:spPr>
        <p:txBody>
          <a:bodyPr wrap="square" lIns="91425" tIns="91425" rIns="91425" bIns="91425" anchor="ctr" anchorCtr="0"/>
          <a:lstStyle>
            <a:lvl1pPr marL="0" marR="0" lvl="0" indent="0" algn="r" rtl="0">
              <a:spcBef>
                <a:spcPts val="0"/>
              </a:spcBef>
              <a:buNone/>
              <a:defRPr sz="105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137" name="Shape 137"/>
          <p:cNvSpPr txBox="1">
            <a:spLocks noGrp="1"/>
          </p:cNvSpPr>
          <p:nvPr>
            <p:ph type="ftr" idx="11"/>
          </p:nvPr>
        </p:nvSpPr>
        <p:spPr>
          <a:xfrm>
            <a:off x="680320" y="5936187"/>
            <a:ext cx="6870660" cy="365125"/>
          </a:xfrm>
          <a:prstGeom prst="rect">
            <a:avLst/>
          </a:prstGeom>
          <a:noFill/>
          <a:ln>
            <a:noFill/>
          </a:ln>
        </p:spPr>
        <p:txBody>
          <a:bodyPr wrap="square" lIns="91425" tIns="91425" rIns="91425" bIns="91425" anchor="ctr" anchorCtr="0"/>
          <a:lstStyle>
            <a:lvl1pPr marL="0" marR="0" lvl="0" indent="0" algn="l" rtl="0">
              <a:spcBef>
                <a:spcPts val="0"/>
              </a:spcBef>
              <a:buNone/>
              <a:defRPr sz="105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138" name="Shape 138"/>
          <p:cNvSpPr txBox="1">
            <a:spLocks noGrp="1"/>
          </p:cNvSpPr>
          <p:nvPr>
            <p:ph type="sldNum" idx="12"/>
          </p:nvPr>
        </p:nvSpPr>
        <p:spPr>
          <a:xfrm>
            <a:off x="10729454" y="4709925"/>
            <a:ext cx="1154150" cy="1090788"/>
          </a:xfrm>
          <a:prstGeom prst="rect">
            <a:avLst/>
          </a:prstGeom>
          <a:noFill/>
          <a:ln>
            <a:noFill/>
          </a:ln>
        </p:spPr>
        <p:txBody>
          <a:bodyPr wrap="square" lIns="91425" tIns="45700" rIns="91425" bIns="45700" anchor="ctr" anchorCtr="0">
            <a:noAutofit/>
          </a:bodyPr>
          <a:lstStyle/>
          <a:p>
            <a:pPr marL="0" marR="0" lvl="0" indent="0" algn="l" rtl="0">
              <a:spcBef>
                <a:spcPts val="0"/>
              </a:spcBef>
              <a:buSzPct val="25000"/>
              <a:buNone/>
            </a:pPr>
            <a:fld id="{00000000-1234-1234-1234-123412341234}" type="slidenum">
              <a:rPr lang="is-IS" sz="3600" b="0" i="0" u="none" strike="noStrike" cap="none">
                <a:solidFill>
                  <a:schemeClr val="lt1"/>
                </a:solidFill>
                <a:latin typeface="Trebuchet MS"/>
                <a:ea typeface="Trebuchet MS"/>
                <a:cs typeface="Trebuchet MS"/>
                <a:sym typeface="Trebuchet MS"/>
              </a:rPr>
              <a:t>‹#›</a:t>
            </a:fld>
            <a:endParaRPr lang="is-IS" sz="3600" b="0" i="0" u="none" strike="noStrike" cap="none">
              <a:solidFill>
                <a:schemeClr val="lt1"/>
              </a:solidFill>
              <a:latin typeface="Trebuchet MS"/>
              <a:ea typeface="Trebuchet MS"/>
              <a:cs typeface="Trebuchet MS"/>
              <a:sym typeface="Trebuchet MS"/>
            </a:endParaRPr>
          </a:p>
        </p:txBody>
      </p:sp>
      <p:sp>
        <p:nvSpPr>
          <p:cNvPr id="139" name="Shape 139"/>
          <p:cNvSpPr txBox="1"/>
          <p:nvPr/>
        </p:nvSpPr>
        <p:spPr>
          <a:xfrm>
            <a:off x="583572" y="748116"/>
            <a:ext cx="609599" cy="584776"/>
          </a:xfrm>
          <a:prstGeom prst="rect">
            <a:avLst/>
          </a:prstGeom>
          <a:noFill/>
          <a:ln>
            <a:noFill/>
          </a:ln>
        </p:spPr>
        <p:txBody>
          <a:bodyPr wrap="square" lIns="91425" tIns="45700" rIns="91425" bIns="45700" anchor="ctr" anchorCtr="0">
            <a:noAutofit/>
          </a:bodyPr>
          <a:lstStyle/>
          <a:p>
            <a:pPr marL="0" marR="0" lvl="0" indent="0" algn="l" rtl="0">
              <a:spcBef>
                <a:spcPts val="0"/>
              </a:spcBef>
              <a:buClr>
                <a:schemeClr val="lt1"/>
              </a:buClr>
              <a:buSzPct val="25000"/>
              <a:buFont typeface="Trebuchet MS"/>
              <a:buNone/>
            </a:pPr>
            <a:r>
              <a:rPr lang="is-IS" sz="7200" b="0" i="0" u="none" strike="noStrike" cap="none">
                <a:solidFill>
                  <a:schemeClr val="lt1"/>
                </a:solidFill>
                <a:latin typeface="Trebuchet MS"/>
                <a:ea typeface="Trebuchet MS"/>
                <a:cs typeface="Trebuchet MS"/>
                <a:sym typeface="Trebuchet MS"/>
              </a:rPr>
              <a:t>“</a:t>
            </a:r>
          </a:p>
        </p:txBody>
      </p:sp>
      <p:sp>
        <p:nvSpPr>
          <p:cNvPr id="140" name="Shape 140"/>
          <p:cNvSpPr txBox="1"/>
          <p:nvPr/>
        </p:nvSpPr>
        <p:spPr>
          <a:xfrm>
            <a:off x="9662809" y="3033524"/>
            <a:ext cx="609599" cy="584776"/>
          </a:xfrm>
          <a:prstGeom prst="rect">
            <a:avLst/>
          </a:prstGeom>
          <a:noFill/>
          <a:ln>
            <a:noFill/>
          </a:ln>
        </p:spPr>
        <p:txBody>
          <a:bodyPr wrap="square" lIns="91425" tIns="45700" rIns="91425" bIns="45700" anchor="ctr" anchorCtr="0">
            <a:noAutofit/>
          </a:bodyPr>
          <a:lstStyle/>
          <a:p>
            <a:pPr marL="0" marR="0" lvl="0" indent="0" algn="r" rtl="0">
              <a:spcBef>
                <a:spcPts val="0"/>
              </a:spcBef>
              <a:buClr>
                <a:schemeClr val="lt1"/>
              </a:buClr>
              <a:buSzPct val="25000"/>
              <a:buFont typeface="Trebuchet MS"/>
              <a:buNone/>
            </a:pPr>
            <a:r>
              <a:rPr lang="is-IS" sz="7200" b="0" i="0" u="none" strike="noStrike" cap="none">
                <a:solidFill>
                  <a:schemeClr val="lt1"/>
                </a:solidFill>
                <a:latin typeface="Trebuchet MS"/>
                <a:ea typeface="Trebuchet MS"/>
                <a:cs typeface="Trebuchet MS"/>
                <a:sym typeface="Trebuchet MS"/>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Name Card">
    <p:spTree>
      <p:nvGrpSpPr>
        <p:cNvPr id="1" name="Shape 141"/>
        <p:cNvGrpSpPr/>
        <p:nvPr/>
      </p:nvGrpSpPr>
      <p:grpSpPr>
        <a:xfrm>
          <a:off x="0" y="0"/>
          <a:ext cx="0" cy="0"/>
          <a:chOff x="0" y="0"/>
          <a:chExt cx="0" cy="0"/>
        </a:xfrm>
      </p:grpSpPr>
      <p:sp>
        <p:nvSpPr>
          <p:cNvPr id="142" name="Shape 142" descr="HD-ShadowLong.png"/>
          <p:cNvSpPr/>
          <p:nvPr/>
        </p:nvSpPr>
        <p:spPr>
          <a:xfrm>
            <a:off x="0" y="5928628"/>
            <a:ext cx="10437812" cy="321163"/>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43" name="Shape 143" descr="HD-ShadowShort.png"/>
          <p:cNvSpPr/>
          <p:nvPr/>
        </p:nvSpPr>
        <p:spPr>
          <a:xfrm>
            <a:off x="10585825" y="5929621"/>
            <a:ext cx="1602997" cy="144269"/>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44" name="Shape 144"/>
          <p:cNvSpPr/>
          <p:nvPr/>
        </p:nvSpPr>
        <p:spPr>
          <a:xfrm>
            <a:off x="0" y="4567987"/>
            <a:ext cx="10437812" cy="1368198"/>
          </a:xfrm>
          <a:prstGeom prst="rect">
            <a:avLst/>
          </a:prstGeom>
          <a:solidFill>
            <a:srgbClr val="262626"/>
          </a:solidFill>
          <a:ln>
            <a:noFill/>
          </a:ln>
        </p:spPr>
        <p:txBody>
          <a:bodyPr wrap="square" lIns="91425" tIns="91425" rIns="91425" bIns="91425" anchor="ctr" anchorCtr="0">
            <a:noAutofit/>
          </a:bodyPr>
          <a:lstStyle/>
          <a:p>
            <a:pPr lvl="0">
              <a:spcBef>
                <a:spcPts val="0"/>
              </a:spcBef>
              <a:buNone/>
            </a:pPr>
            <a:endParaRPr/>
          </a:p>
        </p:txBody>
      </p:sp>
      <p:sp>
        <p:nvSpPr>
          <p:cNvPr id="145" name="Shape 145"/>
          <p:cNvSpPr/>
          <p:nvPr/>
        </p:nvSpPr>
        <p:spPr>
          <a:xfrm>
            <a:off x="10585827" y="4567987"/>
            <a:ext cx="1602997" cy="1368198"/>
          </a:xfrm>
          <a:prstGeom prst="rect">
            <a:avLst/>
          </a:prstGeom>
          <a:solidFill>
            <a:schemeClr val="accent1"/>
          </a:solidFill>
          <a:ln>
            <a:noFill/>
          </a:ln>
        </p:spPr>
        <p:txBody>
          <a:bodyPr wrap="square" lIns="91425" tIns="91425" rIns="91425" bIns="91425" anchor="ctr" anchorCtr="0">
            <a:noAutofit/>
          </a:bodyPr>
          <a:lstStyle/>
          <a:p>
            <a:pPr lvl="0">
              <a:spcBef>
                <a:spcPts val="0"/>
              </a:spcBef>
              <a:buNone/>
            </a:pPr>
            <a:endParaRPr/>
          </a:p>
        </p:txBody>
      </p:sp>
      <p:sp>
        <p:nvSpPr>
          <p:cNvPr id="146" name="Shape 146"/>
          <p:cNvSpPr txBox="1">
            <a:spLocks noGrp="1"/>
          </p:cNvSpPr>
          <p:nvPr>
            <p:ph type="title"/>
          </p:nvPr>
        </p:nvSpPr>
        <p:spPr>
          <a:xfrm>
            <a:off x="680318" y="4711614"/>
            <a:ext cx="9613861" cy="588534"/>
          </a:xfrm>
          <a:prstGeom prst="rect">
            <a:avLst/>
          </a:prstGeom>
          <a:noFill/>
          <a:ln>
            <a:noFill/>
          </a:ln>
        </p:spPr>
        <p:txBody>
          <a:bodyPr wrap="square" lIns="91425" tIns="91425" rIns="91425" bIns="91425" anchor="b" anchorCtr="0"/>
          <a:lstStyle>
            <a:lvl1pPr marL="0" marR="0" lvl="0" indent="0" algn="l" rtl="0">
              <a:lnSpc>
                <a:spcPct val="90000"/>
              </a:lnSpc>
              <a:spcBef>
                <a:spcPts val="0"/>
              </a:spcBef>
              <a:buClr>
                <a:schemeClr val="lt1"/>
              </a:buClr>
              <a:buFont typeface="Trebuchet MS"/>
              <a:buNone/>
              <a:defRPr sz="3200" b="0" i="0" u="none" strike="noStrike" cap="none">
                <a:solidFill>
                  <a:schemeClr val="lt1"/>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47" name="Shape 147"/>
          <p:cNvSpPr txBox="1">
            <a:spLocks noGrp="1"/>
          </p:cNvSpPr>
          <p:nvPr>
            <p:ph type="body" idx="1"/>
          </p:nvPr>
        </p:nvSpPr>
        <p:spPr>
          <a:xfrm>
            <a:off x="680320" y="5300148"/>
            <a:ext cx="9613861" cy="502254"/>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lt1"/>
              </a:buClr>
              <a:buFont typeface="Arial"/>
              <a:buNone/>
              <a:defRPr sz="16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1400" b="0"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200" b="0"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9pPr>
          </a:lstStyle>
          <a:p>
            <a:endParaRPr/>
          </a:p>
        </p:txBody>
      </p:sp>
      <p:sp>
        <p:nvSpPr>
          <p:cNvPr id="148" name="Shape 148"/>
          <p:cNvSpPr txBox="1">
            <a:spLocks noGrp="1"/>
          </p:cNvSpPr>
          <p:nvPr>
            <p:ph type="dt" idx="10"/>
          </p:nvPr>
        </p:nvSpPr>
        <p:spPr>
          <a:xfrm>
            <a:off x="7550981" y="5936187"/>
            <a:ext cx="2743199" cy="365125"/>
          </a:xfrm>
          <a:prstGeom prst="rect">
            <a:avLst/>
          </a:prstGeom>
          <a:noFill/>
          <a:ln>
            <a:noFill/>
          </a:ln>
        </p:spPr>
        <p:txBody>
          <a:bodyPr wrap="square" lIns="91425" tIns="91425" rIns="91425" bIns="91425" anchor="ctr" anchorCtr="0"/>
          <a:lstStyle>
            <a:lvl1pPr marL="0" marR="0" lvl="0" indent="0" algn="r" rtl="0">
              <a:spcBef>
                <a:spcPts val="0"/>
              </a:spcBef>
              <a:buNone/>
              <a:defRPr sz="105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149" name="Shape 149"/>
          <p:cNvSpPr txBox="1">
            <a:spLocks noGrp="1"/>
          </p:cNvSpPr>
          <p:nvPr>
            <p:ph type="ftr" idx="11"/>
          </p:nvPr>
        </p:nvSpPr>
        <p:spPr>
          <a:xfrm>
            <a:off x="680320" y="5936187"/>
            <a:ext cx="6870660" cy="365125"/>
          </a:xfrm>
          <a:prstGeom prst="rect">
            <a:avLst/>
          </a:prstGeom>
          <a:noFill/>
          <a:ln>
            <a:noFill/>
          </a:ln>
        </p:spPr>
        <p:txBody>
          <a:bodyPr wrap="square" lIns="91425" tIns="91425" rIns="91425" bIns="91425" anchor="ctr" anchorCtr="0"/>
          <a:lstStyle>
            <a:lvl1pPr marL="0" marR="0" lvl="0" indent="0" algn="l" rtl="0">
              <a:spcBef>
                <a:spcPts val="0"/>
              </a:spcBef>
              <a:buNone/>
              <a:defRPr sz="105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150" name="Shape 150"/>
          <p:cNvSpPr txBox="1">
            <a:spLocks noGrp="1"/>
          </p:cNvSpPr>
          <p:nvPr>
            <p:ph type="sldNum" idx="12"/>
          </p:nvPr>
        </p:nvSpPr>
        <p:spPr>
          <a:xfrm>
            <a:off x="10729454" y="4709925"/>
            <a:ext cx="1154150" cy="1090788"/>
          </a:xfrm>
          <a:prstGeom prst="rect">
            <a:avLst/>
          </a:prstGeom>
          <a:noFill/>
          <a:ln>
            <a:noFill/>
          </a:ln>
        </p:spPr>
        <p:txBody>
          <a:bodyPr wrap="square" lIns="91425" tIns="45700" rIns="91425" bIns="45700" anchor="ctr" anchorCtr="0">
            <a:noAutofit/>
          </a:bodyPr>
          <a:lstStyle/>
          <a:p>
            <a:pPr marL="0" marR="0" lvl="0" indent="0" algn="l" rtl="0">
              <a:spcBef>
                <a:spcPts val="0"/>
              </a:spcBef>
              <a:buSzPct val="25000"/>
              <a:buNone/>
            </a:pPr>
            <a:fld id="{00000000-1234-1234-1234-123412341234}" type="slidenum">
              <a:rPr lang="is-IS" sz="3600" b="0" i="0" u="none" strike="noStrike" cap="none">
                <a:solidFill>
                  <a:schemeClr val="lt1"/>
                </a:solidFill>
                <a:latin typeface="Trebuchet MS"/>
                <a:ea typeface="Trebuchet MS"/>
                <a:cs typeface="Trebuchet MS"/>
                <a:sym typeface="Trebuchet MS"/>
              </a:rPr>
              <a:t>‹#›</a:t>
            </a:fld>
            <a:endParaRPr lang="is-IS" sz="3600" b="0" i="0" u="none" strike="noStrike" cap="none">
              <a:solidFill>
                <a:schemeClr val="lt1"/>
              </a:solidFill>
              <a:latin typeface="Trebuchet MS"/>
              <a:ea typeface="Trebuchet MS"/>
              <a:cs typeface="Trebuchet MS"/>
              <a:sym typeface="Trebuchet MS"/>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3 Column">
    <p:spTree>
      <p:nvGrpSpPr>
        <p:cNvPr id="1" name="Shape 151"/>
        <p:cNvGrpSpPr/>
        <p:nvPr/>
      </p:nvGrpSpPr>
      <p:grpSpPr>
        <a:xfrm>
          <a:off x="0" y="0"/>
          <a:ext cx="0" cy="0"/>
          <a:chOff x="0" y="0"/>
          <a:chExt cx="0" cy="0"/>
        </a:xfrm>
      </p:grpSpPr>
      <p:sp>
        <p:nvSpPr>
          <p:cNvPr id="152" name="Shape 152" descr="HD-ShadowLong.png"/>
          <p:cNvSpPr/>
          <p:nvPr/>
        </p:nvSpPr>
        <p:spPr>
          <a:xfrm>
            <a:off x="0" y="1970240"/>
            <a:ext cx="10437812" cy="321163"/>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53" name="Shape 153" descr="HD-ShadowShort.png"/>
          <p:cNvSpPr/>
          <p:nvPr/>
        </p:nvSpPr>
        <p:spPr>
          <a:xfrm>
            <a:off x="10585825" y="1971233"/>
            <a:ext cx="1602997" cy="144269"/>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54" name="Shape 154"/>
          <p:cNvSpPr/>
          <p:nvPr/>
        </p:nvSpPr>
        <p:spPr>
          <a:xfrm>
            <a:off x="0" y="609600"/>
            <a:ext cx="10437812" cy="1368198"/>
          </a:xfrm>
          <a:prstGeom prst="rect">
            <a:avLst/>
          </a:prstGeom>
          <a:solidFill>
            <a:srgbClr val="262626"/>
          </a:solidFill>
          <a:ln>
            <a:noFill/>
          </a:ln>
        </p:spPr>
        <p:txBody>
          <a:bodyPr wrap="square" lIns="91425" tIns="91425" rIns="91425" bIns="91425" anchor="ctr" anchorCtr="0">
            <a:noAutofit/>
          </a:bodyPr>
          <a:lstStyle/>
          <a:p>
            <a:pPr lvl="0">
              <a:spcBef>
                <a:spcPts val="0"/>
              </a:spcBef>
              <a:buNone/>
            </a:pPr>
            <a:endParaRPr/>
          </a:p>
        </p:txBody>
      </p:sp>
      <p:sp>
        <p:nvSpPr>
          <p:cNvPr id="155" name="Shape 155"/>
          <p:cNvSpPr/>
          <p:nvPr/>
        </p:nvSpPr>
        <p:spPr>
          <a:xfrm>
            <a:off x="10585827" y="609600"/>
            <a:ext cx="1602997" cy="1368198"/>
          </a:xfrm>
          <a:prstGeom prst="rect">
            <a:avLst/>
          </a:prstGeom>
          <a:solidFill>
            <a:schemeClr val="accent1"/>
          </a:solidFill>
          <a:ln>
            <a:noFill/>
          </a:ln>
        </p:spPr>
        <p:txBody>
          <a:bodyPr wrap="square" lIns="91425" tIns="91425" rIns="91425" bIns="91425" anchor="ctr" anchorCtr="0">
            <a:noAutofit/>
          </a:bodyPr>
          <a:lstStyle/>
          <a:p>
            <a:pPr lvl="0">
              <a:spcBef>
                <a:spcPts val="0"/>
              </a:spcBef>
              <a:buNone/>
            </a:pPr>
            <a:endParaRPr/>
          </a:p>
        </p:txBody>
      </p:sp>
      <p:sp>
        <p:nvSpPr>
          <p:cNvPr id="156" name="Shape 156"/>
          <p:cNvSpPr txBox="1">
            <a:spLocks noGrp="1"/>
          </p:cNvSpPr>
          <p:nvPr>
            <p:ph type="title"/>
          </p:nvPr>
        </p:nvSpPr>
        <p:spPr>
          <a:xfrm>
            <a:off x="669222" y="753227"/>
            <a:ext cx="9624959" cy="1080938"/>
          </a:xfrm>
          <a:prstGeom prst="rect">
            <a:avLst/>
          </a:prstGeom>
          <a:noFill/>
          <a:ln>
            <a:noFill/>
          </a:ln>
        </p:spPr>
        <p:txBody>
          <a:bodyPr wrap="square" lIns="91425" tIns="91425" rIns="91425" bIns="91425" anchor="ctr" anchorCtr="0"/>
          <a:lstStyle>
            <a:lvl1pPr marL="0" marR="0" lvl="0" indent="0" algn="l" rtl="0">
              <a:lnSpc>
                <a:spcPct val="90000"/>
              </a:lnSpc>
              <a:spcBef>
                <a:spcPts val="0"/>
              </a:spcBef>
              <a:buClr>
                <a:schemeClr val="lt1"/>
              </a:buClr>
              <a:buFont typeface="Trebuchet MS"/>
              <a:buNone/>
              <a:defRPr sz="3600" b="0" i="0" u="none" strike="noStrike" cap="none">
                <a:solidFill>
                  <a:schemeClr val="lt1"/>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57" name="Shape 157"/>
          <p:cNvSpPr txBox="1">
            <a:spLocks noGrp="1"/>
          </p:cNvSpPr>
          <p:nvPr>
            <p:ph type="body" idx="1"/>
          </p:nvPr>
        </p:nvSpPr>
        <p:spPr>
          <a:xfrm>
            <a:off x="660945" y="2336873"/>
            <a:ext cx="3070033" cy="576262"/>
          </a:xfrm>
          <a:prstGeom prst="rect">
            <a:avLst/>
          </a:prstGeom>
          <a:noFill/>
          <a:ln>
            <a:noFill/>
          </a:ln>
        </p:spPr>
        <p:txBody>
          <a:bodyPr wrap="square" lIns="91425" tIns="91425" rIns="91425" bIns="91425" anchor="b" anchorCtr="0"/>
          <a:lstStyle>
            <a:lvl1pPr marL="0" marR="0" lvl="0" indent="0" algn="l" rtl="0">
              <a:lnSpc>
                <a:spcPct val="90000"/>
              </a:lnSpc>
              <a:spcBef>
                <a:spcPts val="1000"/>
              </a:spcBef>
              <a:buClr>
                <a:schemeClr val="lt1"/>
              </a:buClr>
              <a:buFont typeface="Arial"/>
              <a:buNone/>
              <a:defRPr sz="24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2000" b="1"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800" b="1"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9pPr>
          </a:lstStyle>
          <a:p>
            <a:endParaRPr/>
          </a:p>
        </p:txBody>
      </p:sp>
      <p:sp>
        <p:nvSpPr>
          <p:cNvPr id="158" name="Shape 158"/>
          <p:cNvSpPr txBox="1">
            <a:spLocks noGrp="1"/>
          </p:cNvSpPr>
          <p:nvPr>
            <p:ph type="body" idx="2"/>
          </p:nvPr>
        </p:nvSpPr>
        <p:spPr>
          <a:xfrm>
            <a:off x="680322" y="3022673"/>
            <a:ext cx="3049702" cy="2913513"/>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lt1"/>
              </a:buClr>
              <a:buFont typeface="Arial"/>
              <a:buNone/>
              <a:defRPr sz="14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1200" b="0"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9pPr>
          </a:lstStyle>
          <a:p>
            <a:endParaRPr/>
          </a:p>
        </p:txBody>
      </p:sp>
      <p:sp>
        <p:nvSpPr>
          <p:cNvPr id="159" name="Shape 159"/>
          <p:cNvSpPr txBox="1">
            <a:spLocks noGrp="1"/>
          </p:cNvSpPr>
          <p:nvPr>
            <p:ph type="body" idx="3"/>
          </p:nvPr>
        </p:nvSpPr>
        <p:spPr>
          <a:xfrm>
            <a:off x="3956025" y="2336873"/>
            <a:ext cx="3063240" cy="576262"/>
          </a:xfrm>
          <a:prstGeom prst="rect">
            <a:avLst/>
          </a:prstGeom>
          <a:noFill/>
          <a:ln>
            <a:noFill/>
          </a:ln>
        </p:spPr>
        <p:txBody>
          <a:bodyPr wrap="square" lIns="91425" tIns="91425" rIns="91425" bIns="91425" anchor="b" anchorCtr="0"/>
          <a:lstStyle>
            <a:lvl1pPr marL="0" marR="0" lvl="0" indent="0" algn="l" rtl="0">
              <a:lnSpc>
                <a:spcPct val="90000"/>
              </a:lnSpc>
              <a:spcBef>
                <a:spcPts val="1000"/>
              </a:spcBef>
              <a:buClr>
                <a:schemeClr val="lt1"/>
              </a:buClr>
              <a:buFont typeface="Arial"/>
              <a:buNone/>
              <a:defRPr sz="24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2000" b="1"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800" b="1"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9pPr>
          </a:lstStyle>
          <a:p>
            <a:endParaRPr/>
          </a:p>
        </p:txBody>
      </p:sp>
      <p:sp>
        <p:nvSpPr>
          <p:cNvPr id="160" name="Shape 160"/>
          <p:cNvSpPr txBox="1">
            <a:spLocks noGrp="1"/>
          </p:cNvSpPr>
          <p:nvPr>
            <p:ph type="body" idx="4"/>
          </p:nvPr>
        </p:nvSpPr>
        <p:spPr>
          <a:xfrm>
            <a:off x="3945469" y="3022673"/>
            <a:ext cx="3063240" cy="2913513"/>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lt1"/>
              </a:buClr>
              <a:buFont typeface="Arial"/>
              <a:buNone/>
              <a:defRPr sz="14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1200" b="0"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9pPr>
          </a:lstStyle>
          <a:p>
            <a:endParaRPr/>
          </a:p>
        </p:txBody>
      </p:sp>
      <p:sp>
        <p:nvSpPr>
          <p:cNvPr id="161" name="Shape 161"/>
          <p:cNvSpPr txBox="1">
            <a:spLocks noGrp="1"/>
          </p:cNvSpPr>
          <p:nvPr>
            <p:ph type="body" idx="5"/>
          </p:nvPr>
        </p:nvSpPr>
        <p:spPr>
          <a:xfrm>
            <a:off x="7224156" y="2336873"/>
            <a:ext cx="3070024" cy="576262"/>
          </a:xfrm>
          <a:prstGeom prst="rect">
            <a:avLst/>
          </a:prstGeom>
          <a:noFill/>
          <a:ln>
            <a:noFill/>
          </a:ln>
        </p:spPr>
        <p:txBody>
          <a:bodyPr wrap="square" lIns="91425" tIns="91425" rIns="91425" bIns="91425" anchor="b" anchorCtr="0"/>
          <a:lstStyle>
            <a:lvl1pPr marL="0" marR="0" lvl="0" indent="0" algn="l" rtl="0">
              <a:lnSpc>
                <a:spcPct val="90000"/>
              </a:lnSpc>
              <a:spcBef>
                <a:spcPts val="1000"/>
              </a:spcBef>
              <a:buClr>
                <a:schemeClr val="lt1"/>
              </a:buClr>
              <a:buFont typeface="Arial"/>
              <a:buNone/>
              <a:defRPr sz="24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2000" b="1"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800" b="1"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9pPr>
          </a:lstStyle>
          <a:p>
            <a:endParaRPr/>
          </a:p>
        </p:txBody>
      </p:sp>
      <p:sp>
        <p:nvSpPr>
          <p:cNvPr id="162" name="Shape 162"/>
          <p:cNvSpPr txBox="1">
            <a:spLocks noGrp="1"/>
          </p:cNvSpPr>
          <p:nvPr>
            <p:ph type="body" idx="6"/>
          </p:nvPr>
        </p:nvSpPr>
        <p:spPr>
          <a:xfrm>
            <a:off x="7224156" y="3022673"/>
            <a:ext cx="3070024" cy="2913513"/>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lt1"/>
              </a:buClr>
              <a:buFont typeface="Arial"/>
              <a:buNone/>
              <a:defRPr sz="14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1200" b="0"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9pPr>
          </a:lstStyle>
          <a:p>
            <a:endParaRPr/>
          </a:p>
        </p:txBody>
      </p:sp>
      <p:sp>
        <p:nvSpPr>
          <p:cNvPr id="163" name="Shape 163"/>
          <p:cNvSpPr txBox="1">
            <a:spLocks noGrp="1"/>
          </p:cNvSpPr>
          <p:nvPr>
            <p:ph type="dt" idx="10"/>
          </p:nvPr>
        </p:nvSpPr>
        <p:spPr>
          <a:xfrm>
            <a:off x="7550981" y="5936187"/>
            <a:ext cx="2743199" cy="365125"/>
          </a:xfrm>
          <a:prstGeom prst="rect">
            <a:avLst/>
          </a:prstGeom>
          <a:noFill/>
          <a:ln>
            <a:noFill/>
          </a:ln>
        </p:spPr>
        <p:txBody>
          <a:bodyPr wrap="square" lIns="91425" tIns="91425" rIns="91425" bIns="91425" anchor="ctr" anchorCtr="0"/>
          <a:lstStyle>
            <a:lvl1pPr marL="0" marR="0" lvl="0" indent="0" algn="r" rtl="0">
              <a:spcBef>
                <a:spcPts val="0"/>
              </a:spcBef>
              <a:buNone/>
              <a:defRPr sz="105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164" name="Shape 164"/>
          <p:cNvSpPr txBox="1">
            <a:spLocks noGrp="1"/>
          </p:cNvSpPr>
          <p:nvPr>
            <p:ph type="ftr" idx="11"/>
          </p:nvPr>
        </p:nvSpPr>
        <p:spPr>
          <a:xfrm>
            <a:off x="680320" y="5936187"/>
            <a:ext cx="6870660" cy="365125"/>
          </a:xfrm>
          <a:prstGeom prst="rect">
            <a:avLst/>
          </a:prstGeom>
          <a:noFill/>
          <a:ln>
            <a:noFill/>
          </a:ln>
        </p:spPr>
        <p:txBody>
          <a:bodyPr wrap="square" lIns="91425" tIns="91425" rIns="91425" bIns="91425" anchor="ctr" anchorCtr="0"/>
          <a:lstStyle>
            <a:lvl1pPr marL="0" marR="0" lvl="0" indent="0" algn="l" rtl="0">
              <a:spcBef>
                <a:spcPts val="0"/>
              </a:spcBef>
              <a:buNone/>
              <a:defRPr sz="105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165" name="Shape 165"/>
          <p:cNvSpPr txBox="1">
            <a:spLocks noGrp="1"/>
          </p:cNvSpPr>
          <p:nvPr>
            <p:ph type="sldNum" idx="12"/>
          </p:nvPr>
        </p:nvSpPr>
        <p:spPr>
          <a:xfrm>
            <a:off x="10729454" y="753227"/>
            <a:ext cx="1154150" cy="1090788"/>
          </a:xfrm>
          <a:prstGeom prst="rect">
            <a:avLst/>
          </a:prstGeom>
          <a:noFill/>
          <a:ln>
            <a:noFill/>
          </a:ln>
        </p:spPr>
        <p:txBody>
          <a:bodyPr wrap="square" lIns="91425" tIns="45700" rIns="91425" bIns="45700" anchor="ctr" anchorCtr="0">
            <a:noAutofit/>
          </a:bodyPr>
          <a:lstStyle/>
          <a:p>
            <a:pPr marL="0" marR="0" lvl="0" indent="0" algn="l" rtl="0">
              <a:spcBef>
                <a:spcPts val="0"/>
              </a:spcBef>
              <a:buSzPct val="25000"/>
              <a:buNone/>
            </a:pPr>
            <a:fld id="{00000000-1234-1234-1234-123412341234}" type="slidenum">
              <a:rPr lang="is-IS" sz="3600" b="0" i="0" u="none" strike="noStrike" cap="none">
                <a:solidFill>
                  <a:schemeClr val="lt1"/>
                </a:solidFill>
                <a:latin typeface="Trebuchet MS"/>
                <a:ea typeface="Trebuchet MS"/>
                <a:cs typeface="Trebuchet MS"/>
                <a:sym typeface="Trebuchet MS"/>
              </a:rPr>
              <a:t>‹#›</a:t>
            </a:fld>
            <a:endParaRPr lang="is-IS" sz="3600" b="0" i="0" u="none" strike="noStrike" cap="none">
              <a:solidFill>
                <a:schemeClr val="lt1"/>
              </a:solidFill>
              <a:latin typeface="Trebuchet MS"/>
              <a:ea typeface="Trebuchet MS"/>
              <a:cs typeface="Trebuchet MS"/>
              <a:sym typeface="Trebuchet MS"/>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3 Picture Column">
    <p:spTree>
      <p:nvGrpSpPr>
        <p:cNvPr id="1" name="Shape 166"/>
        <p:cNvGrpSpPr/>
        <p:nvPr/>
      </p:nvGrpSpPr>
      <p:grpSpPr>
        <a:xfrm>
          <a:off x="0" y="0"/>
          <a:ext cx="0" cy="0"/>
          <a:chOff x="0" y="0"/>
          <a:chExt cx="0" cy="0"/>
        </a:xfrm>
      </p:grpSpPr>
      <p:sp>
        <p:nvSpPr>
          <p:cNvPr id="167" name="Shape 167" descr="HD-ShadowLong.png"/>
          <p:cNvSpPr/>
          <p:nvPr/>
        </p:nvSpPr>
        <p:spPr>
          <a:xfrm>
            <a:off x="0" y="1970240"/>
            <a:ext cx="10437812" cy="321163"/>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68" name="Shape 168" descr="HD-ShadowShort.png"/>
          <p:cNvSpPr/>
          <p:nvPr/>
        </p:nvSpPr>
        <p:spPr>
          <a:xfrm>
            <a:off x="10585825" y="1971233"/>
            <a:ext cx="1602997" cy="144269"/>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69" name="Shape 169"/>
          <p:cNvSpPr/>
          <p:nvPr/>
        </p:nvSpPr>
        <p:spPr>
          <a:xfrm>
            <a:off x="0" y="609600"/>
            <a:ext cx="10437812" cy="1368198"/>
          </a:xfrm>
          <a:prstGeom prst="rect">
            <a:avLst/>
          </a:prstGeom>
          <a:solidFill>
            <a:srgbClr val="262626"/>
          </a:solidFill>
          <a:ln>
            <a:noFill/>
          </a:ln>
        </p:spPr>
        <p:txBody>
          <a:bodyPr wrap="square" lIns="91425" tIns="91425" rIns="91425" bIns="91425" anchor="ctr" anchorCtr="0">
            <a:noAutofit/>
          </a:bodyPr>
          <a:lstStyle/>
          <a:p>
            <a:pPr lvl="0">
              <a:spcBef>
                <a:spcPts val="0"/>
              </a:spcBef>
              <a:buNone/>
            </a:pPr>
            <a:endParaRPr/>
          </a:p>
        </p:txBody>
      </p:sp>
      <p:sp>
        <p:nvSpPr>
          <p:cNvPr id="170" name="Shape 170"/>
          <p:cNvSpPr/>
          <p:nvPr/>
        </p:nvSpPr>
        <p:spPr>
          <a:xfrm>
            <a:off x="10585827" y="609600"/>
            <a:ext cx="1602997" cy="1368198"/>
          </a:xfrm>
          <a:prstGeom prst="rect">
            <a:avLst/>
          </a:prstGeom>
          <a:solidFill>
            <a:schemeClr val="accent1"/>
          </a:solidFill>
          <a:ln>
            <a:noFill/>
          </a:ln>
        </p:spPr>
        <p:txBody>
          <a:bodyPr wrap="square" lIns="91425" tIns="91425" rIns="91425" bIns="91425" anchor="ctr" anchorCtr="0">
            <a:noAutofit/>
          </a:bodyPr>
          <a:lstStyle/>
          <a:p>
            <a:pPr lvl="0">
              <a:spcBef>
                <a:spcPts val="0"/>
              </a:spcBef>
              <a:buNone/>
            </a:pPr>
            <a:endParaRPr/>
          </a:p>
        </p:txBody>
      </p:sp>
      <p:sp>
        <p:nvSpPr>
          <p:cNvPr id="171" name="Shape 171"/>
          <p:cNvSpPr txBox="1">
            <a:spLocks noGrp="1"/>
          </p:cNvSpPr>
          <p:nvPr>
            <p:ph type="title"/>
          </p:nvPr>
        </p:nvSpPr>
        <p:spPr>
          <a:xfrm>
            <a:off x="680322" y="753227"/>
            <a:ext cx="9613859" cy="1080938"/>
          </a:xfrm>
          <a:prstGeom prst="rect">
            <a:avLst/>
          </a:prstGeom>
          <a:noFill/>
          <a:ln>
            <a:noFill/>
          </a:ln>
        </p:spPr>
        <p:txBody>
          <a:bodyPr wrap="square" lIns="91425" tIns="91425" rIns="91425" bIns="91425" anchor="ctr" anchorCtr="0"/>
          <a:lstStyle>
            <a:lvl1pPr marL="0" marR="0" lvl="0" indent="0" algn="l" rtl="0">
              <a:lnSpc>
                <a:spcPct val="90000"/>
              </a:lnSpc>
              <a:spcBef>
                <a:spcPts val="0"/>
              </a:spcBef>
              <a:buClr>
                <a:schemeClr val="lt1"/>
              </a:buClr>
              <a:buFont typeface="Trebuchet MS"/>
              <a:buNone/>
              <a:defRPr sz="3600" b="0" i="0" u="none" strike="noStrike" cap="none">
                <a:solidFill>
                  <a:schemeClr val="lt1"/>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72" name="Shape 172"/>
          <p:cNvSpPr txBox="1">
            <a:spLocks noGrp="1"/>
          </p:cNvSpPr>
          <p:nvPr>
            <p:ph type="body" idx="1"/>
          </p:nvPr>
        </p:nvSpPr>
        <p:spPr>
          <a:xfrm>
            <a:off x="680318" y="4297503"/>
            <a:ext cx="3049704" cy="576262"/>
          </a:xfrm>
          <a:prstGeom prst="rect">
            <a:avLst/>
          </a:prstGeom>
          <a:noFill/>
          <a:ln>
            <a:noFill/>
          </a:ln>
        </p:spPr>
        <p:txBody>
          <a:bodyPr wrap="square" lIns="91425" tIns="91425" rIns="91425" bIns="91425" anchor="b" anchorCtr="0"/>
          <a:lstStyle>
            <a:lvl1pPr marL="0" marR="0" lvl="0" indent="0" algn="l" rtl="0">
              <a:lnSpc>
                <a:spcPct val="90000"/>
              </a:lnSpc>
              <a:spcBef>
                <a:spcPts val="1000"/>
              </a:spcBef>
              <a:buClr>
                <a:schemeClr val="lt1"/>
              </a:buClr>
              <a:buFont typeface="Arial"/>
              <a:buNone/>
              <a:defRPr sz="24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2000" b="1"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800" b="1"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9pPr>
          </a:lstStyle>
          <a:p>
            <a:endParaRPr/>
          </a:p>
        </p:txBody>
      </p:sp>
      <p:sp>
        <p:nvSpPr>
          <p:cNvPr id="173" name="Shape 173"/>
          <p:cNvSpPr>
            <a:spLocks noGrp="1"/>
          </p:cNvSpPr>
          <p:nvPr>
            <p:ph type="pic" idx="2"/>
          </p:nvPr>
        </p:nvSpPr>
        <p:spPr>
          <a:xfrm>
            <a:off x="680318" y="2336873"/>
            <a:ext cx="3049704" cy="1524000"/>
          </a:xfrm>
          <a:prstGeom prst="roundRect">
            <a:avLst>
              <a:gd name="adj" fmla="val 0"/>
            </a:avLst>
          </a:prstGeom>
          <a:noFill/>
          <a:ln>
            <a:noFill/>
          </a:ln>
          <a:effectLst>
            <a:outerShdw blurRad="50799" dist="50800" dir="5400000" algn="tl" rotWithShape="0">
              <a:srgbClr val="000000">
                <a:alpha val="42745"/>
              </a:srgbClr>
            </a:outerShdw>
          </a:effectLst>
        </p:spPr>
        <p:txBody>
          <a:bodyPr wrap="square" lIns="91425" tIns="91425" rIns="91425" bIns="91425" anchor="t" anchorCtr="0"/>
          <a:lstStyle>
            <a:lvl1pPr marL="0" marR="0" lvl="0" indent="0" algn="ctr" rtl="0">
              <a:lnSpc>
                <a:spcPct val="90000"/>
              </a:lnSpc>
              <a:spcBef>
                <a:spcPts val="1000"/>
              </a:spcBef>
              <a:buClr>
                <a:schemeClr val="lt1"/>
              </a:buClr>
              <a:buFont typeface="Arial"/>
              <a:buNone/>
              <a:defRPr sz="16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9pPr>
          </a:lstStyle>
          <a:p>
            <a:endParaRPr/>
          </a:p>
        </p:txBody>
      </p:sp>
      <p:sp>
        <p:nvSpPr>
          <p:cNvPr id="174" name="Shape 174"/>
          <p:cNvSpPr txBox="1">
            <a:spLocks noGrp="1"/>
          </p:cNvSpPr>
          <p:nvPr>
            <p:ph type="body" idx="3"/>
          </p:nvPr>
        </p:nvSpPr>
        <p:spPr>
          <a:xfrm>
            <a:off x="680318" y="4873764"/>
            <a:ext cx="3049704" cy="1062422"/>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lt1"/>
              </a:buClr>
              <a:buFont typeface="Arial"/>
              <a:buNone/>
              <a:defRPr sz="14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1200" b="0"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9pPr>
          </a:lstStyle>
          <a:p>
            <a:endParaRPr/>
          </a:p>
        </p:txBody>
      </p:sp>
      <p:sp>
        <p:nvSpPr>
          <p:cNvPr id="175" name="Shape 175"/>
          <p:cNvSpPr txBox="1">
            <a:spLocks noGrp="1"/>
          </p:cNvSpPr>
          <p:nvPr>
            <p:ph type="body" idx="4"/>
          </p:nvPr>
        </p:nvSpPr>
        <p:spPr>
          <a:xfrm>
            <a:off x="3945471" y="4297503"/>
            <a:ext cx="3063240" cy="576262"/>
          </a:xfrm>
          <a:prstGeom prst="rect">
            <a:avLst/>
          </a:prstGeom>
          <a:noFill/>
          <a:ln>
            <a:noFill/>
          </a:ln>
        </p:spPr>
        <p:txBody>
          <a:bodyPr wrap="square" lIns="91425" tIns="91425" rIns="91425" bIns="91425" anchor="b" anchorCtr="0"/>
          <a:lstStyle>
            <a:lvl1pPr marL="0" marR="0" lvl="0" indent="0" algn="l" rtl="0">
              <a:lnSpc>
                <a:spcPct val="90000"/>
              </a:lnSpc>
              <a:spcBef>
                <a:spcPts val="1000"/>
              </a:spcBef>
              <a:buClr>
                <a:schemeClr val="lt1"/>
              </a:buClr>
              <a:buFont typeface="Arial"/>
              <a:buNone/>
              <a:defRPr sz="24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2000" b="1"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800" b="1"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9pPr>
          </a:lstStyle>
          <a:p>
            <a:endParaRPr/>
          </a:p>
        </p:txBody>
      </p:sp>
      <p:sp>
        <p:nvSpPr>
          <p:cNvPr id="176" name="Shape 176"/>
          <p:cNvSpPr>
            <a:spLocks noGrp="1"/>
          </p:cNvSpPr>
          <p:nvPr>
            <p:ph type="pic" idx="5"/>
          </p:nvPr>
        </p:nvSpPr>
        <p:spPr>
          <a:xfrm>
            <a:off x="3945469" y="2336873"/>
            <a:ext cx="3063240" cy="1524000"/>
          </a:xfrm>
          <a:prstGeom prst="roundRect">
            <a:avLst>
              <a:gd name="adj" fmla="val 0"/>
            </a:avLst>
          </a:prstGeom>
          <a:noFill/>
          <a:ln>
            <a:noFill/>
          </a:ln>
          <a:effectLst>
            <a:outerShdw blurRad="50799" dist="50800" dir="5400000" algn="tl" rotWithShape="0">
              <a:srgbClr val="000000">
                <a:alpha val="42745"/>
              </a:srgbClr>
            </a:outerShdw>
          </a:effectLst>
        </p:spPr>
        <p:txBody>
          <a:bodyPr wrap="square" lIns="91425" tIns="91425" rIns="91425" bIns="91425" anchor="t" anchorCtr="0"/>
          <a:lstStyle>
            <a:lvl1pPr marL="0" marR="0" lvl="0" indent="0" algn="ctr" rtl="0">
              <a:lnSpc>
                <a:spcPct val="90000"/>
              </a:lnSpc>
              <a:spcBef>
                <a:spcPts val="1000"/>
              </a:spcBef>
              <a:buClr>
                <a:schemeClr val="lt1"/>
              </a:buClr>
              <a:buFont typeface="Arial"/>
              <a:buNone/>
              <a:defRPr sz="16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9pPr>
          </a:lstStyle>
          <a:p>
            <a:endParaRPr/>
          </a:p>
        </p:txBody>
      </p:sp>
      <p:sp>
        <p:nvSpPr>
          <p:cNvPr id="177" name="Shape 177"/>
          <p:cNvSpPr txBox="1">
            <a:spLocks noGrp="1"/>
          </p:cNvSpPr>
          <p:nvPr>
            <p:ph type="body" idx="6"/>
          </p:nvPr>
        </p:nvSpPr>
        <p:spPr>
          <a:xfrm>
            <a:off x="3944117" y="4873764"/>
            <a:ext cx="3067296" cy="1062422"/>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lt1"/>
              </a:buClr>
              <a:buFont typeface="Arial"/>
              <a:buNone/>
              <a:defRPr sz="14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1200" b="0"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9pPr>
          </a:lstStyle>
          <a:p>
            <a:endParaRPr/>
          </a:p>
        </p:txBody>
      </p:sp>
      <p:sp>
        <p:nvSpPr>
          <p:cNvPr id="178" name="Shape 178"/>
          <p:cNvSpPr txBox="1">
            <a:spLocks noGrp="1"/>
          </p:cNvSpPr>
          <p:nvPr>
            <p:ph type="body" idx="7"/>
          </p:nvPr>
        </p:nvSpPr>
        <p:spPr>
          <a:xfrm>
            <a:off x="7230678" y="4297503"/>
            <a:ext cx="3063505" cy="576262"/>
          </a:xfrm>
          <a:prstGeom prst="rect">
            <a:avLst/>
          </a:prstGeom>
          <a:noFill/>
          <a:ln>
            <a:noFill/>
          </a:ln>
        </p:spPr>
        <p:txBody>
          <a:bodyPr wrap="square" lIns="91425" tIns="91425" rIns="91425" bIns="91425" anchor="b" anchorCtr="0"/>
          <a:lstStyle>
            <a:lvl1pPr marL="0" marR="0" lvl="0" indent="0" algn="l" rtl="0">
              <a:lnSpc>
                <a:spcPct val="90000"/>
              </a:lnSpc>
              <a:spcBef>
                <a:spcPts val="1000"/>
              </a:spcBef>
              <a:buClr>
                <a:schemeClr val="lt1"/>
              </a:buClr>
              <a:buFont typeface="Arial"/>
              <a:buNone/>
              <a:defRPr sz="24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2000" b="1"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800" b="1"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9pPr>
          </a:lstStyle>
          <a:p>
            <a:endParaRPr/>
          </a:p>
        </p:txBody>
      </p:sp>
      <p:sp>
        <p:nvSpPr>
          <p:cNvPr id="179" name="Shape 179"/>
          <p:cNvSpPr>
            <a:spLocks noGrp="1"/>
          </p:cNvSpPr>
          <p:nvPr>
            <p:ph type="pic" idx="8"/>
          </p:nvPr>
        </p:nvSpPr>
        <p:spPr>
          <a:xfrm>
            <a:off x="7230677" y="2336873"/>
            <a:ext cx="3063505" cy="1524000"/>
          </a:xfrm>
          <a:prstGeom prst="roundRect">
            <a:avLst>
              <a:gd name="adj" fmla="val 0"/>
            </a:avLst>
          </a:prstGeom>
          <a:noFill/>
          <a:ln>
            <a:noFill/>
          </a:ln>
          <a:effectLst>
            <a:outerShdw blurRad="50799" dist="50800" dir="5400000" algn="tl" rotWithShape="0">
              <a:srgbClr val="000000">
                <a:alpha val="42745"/>
              </a:srgbClr>
            </a:outerShdw>
          </a:effectLst>
        </p:spPr>
        <p:txBody>
          <a:bodyPr wrap="square" lIns="91425" tIns="91425" rIns="91425" bIns="91425" anchor="t" anchorCtr="0"/>
          <a:lstStyle>
            <a:lvl1pPr marL="0" marR="0" lvl="0" indent="0" algn="ctr" rtl="0">
              <a:lnSpc>
                <a:spcPct val="90000"/>
              </a:lnSpc>
              <a:spcBef>
                <a:spcPts val="1000"/>
              </a:spcBef>
              <a:buClr>
                <a:schemeClr val="lt1"/>
              </a:buClr>
              <a:buFont typeface="Arial"/>
              <a:buNone/>
              <a:defRPr sz="16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9pPr>
          </a:lstStyle>
          <a:p>
            <a:endParaRPr/>
          </a:p>
        </p:txBody>
      </p:sp>
      <p:sp>
        <p:nvSpPr>
          <p:cNvPr id="180" name="Shape 180"/>
          <p:cNvSpPr txBox="1">
            <a:spLocks noGrp="1"/>
          </p:cNvSpPr>
          <p:nvPr>
            <p:ph type="body" idx="9"/>
          </p:nvPr>
        </p:nvSpPr>
        <p:spPr>
          <a:xfrm>
            <a:off x="7230553" y="4873762"/>
            <a:ext cx="3067563" cy="1062422"/>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lt1"/>
              </a:buClr>
              <a:buFont typeface="Arial"/>
              <a:buNone/>
              <a:defRPr sz="14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1200" b="0"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9pPr>
          </a:lstStyle>
          <a:p>
            <a:endParaRPr/>
          </a:p>
        </p:txBody>
      </p:sp>
      <p:sp>
        <p:nvSpPr>
          <p:cNvPr id="181" name="Shape 181"/>
          <p:cNvSpPr txBox="1">
            <a:spLocks noGrp="1"/>
          </p:cNvSpPr>
          <p:nvPr>
            <p:ph type="dt" idx="10"/>
          </p:nvPr>
        </p:nvSpPr>
        <p:spPr>
          <a:xfrm>
            <a:off x="7550981" y="5936187"/>
            <a:ext cx="2743199" cy="365125"/>
          </a:xfrm>
          <a:prstGeom prst="rect">
            <a:avLst/>
          </a:prstGeom>
          <a:noFill/>
          <a:ln>
            <a:noFill/>
          </a:ln>
        </p:spPr>
        <p:txBody>
          <a:bodyPr wrap="square" lIns="91425" tIns="91425" rIns="91425" bIns="91425" anchor="ctr" anchorCtr="0"/>
          <a:lstStyle>
            <a:lvl1pPr marL="0" marR="0" lvl="0" indent="0" algn="r" rtl="0">
              <a:spcBef>
                <a:spcPts val="0"/>
              </a:spcBef>
              <a:buNone/>
              <a:defRPr sz="105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182" name="Shape 182"/>
          <p:cNvSpPr txBox="1">
            <a:spLocks noGrp="1"/>
          </p:cNvSpPr>
          <p:nvPr>
            <p:ph type="ftr" idx="11"/>
          </p:nvPr>
        </p:nvSpPr>
        <p:spPr>
          <a:xfrm>
            <a:off x="680320" y="5936187"/>
            <a:ext cx="6870660" cy="365125"/>
          </a:xfrm>
          <a:prstGeom prst="rect">
            <a:avLst/>
          </a:prstGeom>
          <a:noFill/>
          <a:ln>
            <a:noFill/>
          </a:ln>
        </p:spPr>
        <p:txBody>
          <a:bodyPr wrap="square" lIns="91425" tIns="91425" rIns="91425" bIns="91425" anchor="ctr" anchorCtr="0"/>
          <a:lstStyle>
            <a:lvl1pPr marL="0" marR="0" lvl="0" indent="0" algn="l" rtl="0">
              <a:spcBef>
                <a:spcPts val="0"/>
              </a:spcBef>
              <a:buNone/>
              <a:defRPr sz="105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183" name="Shape 183"/>
          <p:cNvSpPr txBox="1">
            <a:spLocks noGrp="1"/>
          </p:cNvSpPr>
          <p:nvPr>
            <p:ph type="sldNum" idx="12"/>
          </p:nvPr>
        </p:nvSpPr>
        <p:spPr>
          <a:xfrm>
            <a:off x="10729454" y="753227"/>
            <a:ext cx="1154150" cy="1090788"/>
          </a:xfrm>
          <a:prstGeom prst="rect">
            <a:avLst/>
          </a:prstGeom>
          <a:noFill/>
          <a:ln>
            <a:noFill/>
          </a:ln>
        </p:spPr>
        <p:txBody>
          <a:bodyPr wrap="square" lIns="91425" tIns="45700" rIns="91425" bIns="45700" anchor="ctr" anchorCtr="0">
            <a:noAutofit/>
          </a:bodyPr>
          <a:lstStyle/>
          <a:p>
            <a:pPr marL="0" marR="0" lvl="0" indent="0" algn="l" rtl="0">
              <a:spcBef>
                <a:spcPts val="0"/>
              </a:spcBef>
              <a:buSzPct val="25000"/>
              <a:buNone/>
            </a:pPr>
            <a:fld id="{00000000-1234-1234-1234-123412341234}" type="slidenum">
              <a:rPr lang="is-IS" sz="3600" b="0" i="0" u="none" strike="noStrike" cap="none">
                <a:solidFill>
                  <a:schemeClr val="lt1"/>
                </a:solidFill>
                <a:latin typeface="Trebuchet MS"/>
                <a:ea typeface="Trebuchet MS"/>
                <a:cs typeface="Trebuchet MS"/>
                <a:sym typeface="Trebuchet MS"/>
              </a:rPr>
              <a:t>‹#›</a:t>
            </a:fld>
            <a:endParaRPr lang="is-IS" sz="3600" b="0" i="0" u="none" strike="noStrike" cap="none">
              <a:solidFill>
                <a:schemeClr val="lt1"/>
              </a:solidFill>
              <a:latin typeface="Trebuchet MS"/>
              <a:ea typeface="Trebuchet MS"/>
              <a:cs typeface="Trebuchet MS"/>
              <a:sym typeface="Trebuchet MS"/>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84"/>
        <p:cNvGrpSpPr/>
        <p:nvPr/>
      </p:nvGrpSpPr>
      <p:grpSpPr>
        <a:xfrm>
          <a:off x="0" y="0"/>
          <a:ext cx="0" cy="0"/>
          <a:chOff x="0" y="0"/>
          <a:chExt cx="0" cy="0"/>
        </a:xfrm>
      </p:grpSpPr>
      <p:sp>
        <p:nvSpPr>
          <p:cNvPr id="185" name="Shape 185" descr="HD-ShadowLong.png"/>
          <p:cNvSpPr/>
          <p:nvPr/>
        </p:nvSpPr>
        <p:spPr>
          <a:xfrm>
            <a:off x="0" y="1970240"/>
            <a:ext cx="10437812" cy="321163"/>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86" name="Shape 186" descr="HD-ShadowShort.png"/>
          <p:cNvSpPr/>
          <p:nvPr/>
        </p:nvSpPr>
        <p:spPr>
          <a:xfrm>
            <a:off x="10585825" y="1971233"/>
            <a:ext cx="1602997" cy="144269"/>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87" name="Shape 187"/>
          <p:cNvSpPr/>
          <p:nvPr/>
        </p:nvSpPr>
        <p:spPr>
          <a:xfrm>
            <a:off x="0" y="609600"/>
            <a:ext cx="10437812" cy="1368198"/>
          </a:xfrm>
          <a:prstGeom prst="rect">
            <a:avLst/>
          </a:prstGeom>
          <a:solidFill>
            <a:srgbClr val="262626"/>
          </a:solidFill>
          <a:ln>
            <a:noFill/>
          </a:ln>
        </p:spPr>
        <p:txBody>
          <a:bodyPr wrap="square" lIns="91425" tIns="91425" rIns="91425" bIns="91425" anchor="ctr" anchorCtr="0">
            <a:noAutofit/>
          </a:bodyPr>
          <a:lstStyle/>
          <a:p>
            <a:pPr lvl="0">
              <a:spcBef>
                <a:spcPts val="0"/>
              </a:spcBef>
              <a:buNone/>
            </a:pPr>
            <a:endParaRPr/>
          </a:p>
        </p:txBody>
      </p:sp>
      <p:sp>
        <p:nvSpPr>
          <p:cNvPr id="188" name="Shape 188"/>
          <p:cNvSpPr/>
          <p:nvPr/>
        </p:nvSpPr>
        <p:spPr>
          <a:xfrm>
            <a:off x="10585827" y="609600"/>
            <a:ext cx="1602997" cy="1368198"/>
          </a:xfrm>
          <a:prstGeom prst="rect">
            <a:avLst/>
          </a:prstGeom>
          <a:solidFill>
            <a:schemeClr val="accent1"/>
          </a:solidFill>
          <a:ln>
            <a:noFill/>
          </a:ln>
        </p:spPr>
        <p:txBody>
          <a:bodyPr wrap="square" lIns="91425" tIns="91425" rIns="91425" bIns="91425" anchor="ctr" anchorCtr="0">
            <a:noAutofit/>
          </a:bodyPr>
          <a:lstStyle/>
          <a:p>
            <a:pPr lvl="0">
              <a:spcBef>
                <a:spcPts val="0"/>
              </a:spcBef>
              <a:buNone/>
            </a:pPr>
            <a:endParaRPr/>
          </a:p>
        </p:txBody>
      </p:sp>
      <p:sp>
        <p:nvSpPr>
          <p:cNvPr id="189" name="Shape 189"/>
          <p:cNvSpPr txBox="1">
            <a:spLocks noGrp="1"/>
          </p:cNvSpPr>
          <p:nvPr>
            <p:ph type="title"/>
          </p:nvPr>
        </p:nvSpPr>
        <p:spPr>
          <a:xfrm>
            <a:off x="680320" y="753227"/>
            <a:ext cx="9613861" cy="1080938"/>
          </a:xfrm>
          <a:prstGeom prst="rect">
            <a:avLst/>
          </a:prstGeom>
          <a:noFill/>
          <a:ln>
            <a:noFill/>
          </a:ln>
        </p:spPr>
        <p:txBody>
          <a:bodyPr wrap="square" lIns="91425" tIns="91425" rIns="91425" bIns="91425" anchor="ctr" anchorCtr="0"/>
          <a:lstStyle>
            <a:lvl1pPr marL="0" marR="0" lvl="0" indent="0" algn="r" rtl="0">
              <a:lnSpc>
                <a:spcPct val="90000"/>
              </a:lnSpc>
              <a:spcBef>
                <a:spcPts val="0"/>
              </a:spcBef>
              <a:buClr>
                <a:schemeClr val="lt1"/>
              </a:buClr>
              <a:buFont typeface="Trebuchet MS"/>
              <a:buNone/>
              <a:defRPr sz="3600" b="0" i="0" u="none" strike="noStrike" cap="none">
                <a:solidFill>
                  <a:schemeClr val="lt1"/>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90" name="Shape 190"/>
          <p:cNvSpPr txBox="1">
            <a:spLocks noGrp="1"/>
          </p:cNvSpPr>
          <p:nvPr>
            <p:ph type="body" idx="1"/>
          </p:nvPr>
        </p:nvSpPr>
        <p:spPr>
          <a:xfrm rot="5400000">
            <a:off x="3687593" y="-670399"/>
            <a:ext cx="3599316" cy="9613861"/>
          </a:xfrm>
          <a:prstGeom prst="rect">
            <a:avLst/>
          </a:prstGeom>
          <a:noFill/>
          <a:ln>
            <a:noFill/>
          </a:ln>
        </p:spPr>
        <p:txBody>
          <a:bodyPr wrap="square" lIns="91425" tIns="91425" rIns="91425" bIns="91425" anchor="t" anchorCtr="0"/>
          <a:lstStyle>
            <a:lvl1pPr marL="228600" marR="0" lvl="0" indent="-76200" algn="l" rtl="0">
              <a:lnSpc>
                <a:spcPct val="90000"/>
              </a:lnSpc>
              <a:spcBef>
                <a:spcPts val="1000"/>
              </a:spcBef>
              <a:buClr>
                <a:schemeClr val="lt1"/>
              </a:buClr>
              <a:buSzPct val="100000"/>
              <a:buFont typeface="Arial"/>
              <a:buChar char="•"/>
              <a:defRPr sz="2400" b="0" i="0" u="none" strike="noStrike" cap="none">
                <a:solidFill>
                  <a:schemeClr val="lt1"/>
                </a:solidFill>
                <a:latin typeface="Trebuchet MS"/>
                <a:ea typeface="Trebuchet MS"/>
                <a:cs typeface="Trebuchet MS"/>
                <a:sym typeface="Trebuchet MS"/>
              </a:defRPr>
            </a:lvl1pPr>
            <a:lvl2pPr marL="685800" marR="0" lvl="1" indent="-101600" algn="l" rtl="0">
              <a:lnSpc>
                <a:spcPct val="90000"/>
              </a:lnSpc>
              <a:spcBef>
                <a:spcPts val="500"/>
              </a:spcBef>
              <a:buClr>
                <a:schemeClr val="lt1"/>
              </a:buClr>
              <a:buSzPct val="100000"/>
              <a:buFont typeface="Arial"/>
              <a:buChar char="•"/>
              <a:defRPr sz="2000" b="0" i="0" u="none" strike="noStrike" cap="none">
                <a:solidFill>
                  <a:schemeClr val="lt1"/>
                </a:solidFill>
                <a:latin typeface="Trebuchet MS"/>
                <a:ea typeface="Trebuchet MS"/>
                <a:cs typeface="Trebuchet MS"/>
                <a:sym typeface="Trebuchet MS"/>
              </a:defRPr>
            </a:lvl2pPr>
            <a:lvl3pPr marL="1143000" marR="0" lvl="2" indent="-114300" algn="l" rtl="0">
              <a:lnSpc>
                <a:spcPct val="90000"/>
              </a:lnSpc>
              <a:spcBef>
                <a:spcPts val="500"/>
              </a:spcBef>
              <a:buClr>
                <a:schemeClr val="lt1"/>
              </a:buClr>
              <a:buSzPct val="100000"/>
              <a:buFont typeface="Arial"/>
              <a:buChar char="•"/>
              <a:defRPr sz="1800" b="0" i="0" u="none" strike="noStrike" cap="none">
                <a:solidFill>
                  <a:schemeClr val="lt1"/>
                </a:solidFill>
                <a:latin typeface="Trebuchet MS"/>
                <a:ea typeface="Trebuchet MS"/>
                <a:cs typeface="Trebuchet MS"/>
                <a:sym typeface="Trebuchet MS"/>
              </a:defRPr>
            </a:lvl3pPr>
            <a:lvl4pPr marL="1600200" marR="0" lvl="3" indent="-127000" algn="l" rtl="0">
              <a:lnSpc>
                <a:spcPct val="90000"/>
              </a:lnSpc>
              <a:spcBef>
                <a:spcPts val="500"/>
              </a:spcBef>
              <a:buClr>
                <a:schemeClr val="lt1"/>
              </a:buClr>
              <a:buSzPct val="100000"/>
              <a:buFont typeface="Arial"/>
              <a:buChar char="•"/>
              <a:defRPr sz="1600" b="0" i="0" u="none" strike="noStrike" cap="none">
                <a:solidFill>
                  <a:schemeClr val="lt1"/>
                </a:solidFill>
                <a:latin typeface="Trebuchet MS"/>
                <a:ea typeface="Trebuchet MS"/>
                <a:cs typeface="Trebuchet MS"/>
                <a:sym typeface="Trebuchet MS"/>
              </a:defRPr>
            </a:lvl4pPr>
            <a:lvl5pPr marL="2057400" marR="0" lvl="4" indent="-127000" algn="l" rtl="0">
              <a:lnSpc>
                <a:spcPct val="90000"/>
              </a:lnSpc>
              <a:spcBef>
                <a:spcPts val="500"/>
              </a:spcBef>
              <a:buClr>
                <a:schemeClr val="lt1"/>
              </a:buClr>
              <a:buSzPct val="100000"/>
              <a:buFont typeface="Arial"/>
              <a:buChar char="•"/>
              <a:defRPr sz="1600" b="0" i="0" u="none" strike="noStrike" cap="none">
                <a:solidFill>
                  <a:schemeClr val="lt1"/>
                </a:solidFill>
                <a:latin typeface="Trebuchet MS"/>
                <a:ea typeface="Trebuchet MS"/>
                <a:cs typeface="Trebuchet MS"/>
                <a:sym typeface="Trebuchet MS"/>
              </a:defRPr>
            </a:lvl5pPr>
            <a:lvl6pPr marL="2514600" marR="0" lvl="5"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6pPr>
            <a:lvl7pPr marL="2971800" marR="0" lvl="6"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7pPr>
            <a:lvl8pPr marL="3429000" marR="0" lvl="7"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8pPr>
            <a:lvl9pPr marL="3886200" marR="0" lvl="8"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9pPr>
          </a:lstStyle>
          <a:p>
            <a:endParaRPr/>
          </a:p>
        </p:txBody>
      </p:sp>
      <p:sp>
        <p:nvSpPr>
          <p:cNvPr id="191" name="Shape 191"/>
          <p:cNvSpPr txBox="1">
            <a:spLocks noGrp="1"/>
          </p:cNvSpPr>
          <p:nvPr>
            <p:ph type="dt" idx="10"/>
          </p:nvPr>
        </p:nvSpPr>
        <p:spPr>
          <a:xfrm>
            <a:off x="7550981" y="5936187"/>
            <a:ext cx="2743199" cy="365125"/>
          </a:xfrm>
          <a:prstGeom prst="rect">
            <a:avLst/>
          </a:prstGeom>
          <a:noFill/>
          <a:ln>
            <a:noFill/>
          </a:ln>
        </p:spPr>
        <p:txBody>
          <a:bodyPr wrap="square" lIns="91425" tIns="91425" rIns="91425" bIns="91425" anchor="ctr" anchorCtr="0"/>
          <a:lstStyle>
            <a:lvl1pPr marL="0" marR="0" lvl="0" indent="0" algn="r" rtl="0">
              <a:spcBef>
                <a:spcPts val="0"/>
              </a:spcBef>
              <a:buNone/>
              <a:defRPr sz="105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192" name="Shape 192"/>
          <p:cNvSpPr txBox="1">
            <a:spLocks noGrp="1"/>
          </p:cNvSpPr>
          <p:nvPr>
            <p:ph type="ftr" idx="11"/>
          </p:nvPr>
        </p:nvSpPr>
        <p:spPr>
          <a:xfrm>
            <a:off x="680320" y="5936187"/>
            <a:ext cx="6870660" cy="365125"/>
          </a:xfrm>
          <a:prstGeom prst="rect">
            <a:avLst/>
          </a:prstGeom>
          <a:noFill/>
          <a:ln>
            <a:noFill/>
          </a:ln>
        </p:spPr>
        <p:txBody>
          <a:bodyPr wrap="square" lIns="91425" tIns="91425" rIns="91425" bIns="91425" anchor="ctr" anchorCtr="0"/>
          <a:lstStyle>
            <a:lvl1pPr marL="0" marR="0" lvl="0" indent="0" algn="l" rtl="0">
              <a:spcBef>
                <a:spcPts val="0"/>
              </a:spcBef>
              <a:buNone/>
              <a:defRPr sz="105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193" name="Shape 193"/>
          <p:cNvSpPr txBox="1">
            <a:spLocks noGrp="1"/>
          </p:cNvSpPr>
          <p:nvPr>
            <p:ph type="sldNum" idx="12"/>
          </p:nvPr>
        </p:nvSpPr>
        <p:spPr>
          <a:xfrm>
            <a:off x="10729454" y="753227"/>
            <a:ext cx="1154150" cy="1090788"/>
          </a:xfrm>
          <a:prstGeom prst="rect">
            <a:avLst/>
          </a:prstGeom>
          <a:noFill/>
          <a:ln>
            <a:noFill/>
          </a:ln>
        </p:spPr>
        <p:txBody>
          <a:bodyPr wrap="square" lIns="91425" tIns="45700" rIns="91425" bIns="45700" anchor="ctr" anchorCtr="0">
            <a:noAutofit/>
          </a:bodyPr>
          <a:lstStyle/>
          <a:p>
            <a:pPr marL="0" marR="0" lvl="0" indent="0" algn="l" rtl="0">
              <a:spcBef>
                <a:spcPts val="0"/>
              </a:spcBef>
              <a:buSzPct val="25000"/>
              <a:buNone/>
            </a:pPr>
            <a:fld id="{00000000-1234-1234-1234-123412341234}" type="slidenum">
              <a:rPr lang="is-IS" sz="3600" b="0" i="0" u="none" strike="noStrike" cap="none">
                <a:solidFill>
                  <a:schemeClr val="lt1"/>
                </a:solidFill>
                <a:latin typeface="Trebuchet MS"/>
                <a:ea typeface="Trebuchet MS"/>
                <a:cs typeface="Trebuchet MS"/>
                <a:sym typeface="Trebuchet MS"/>
              </a:rPr>
              <a:t>‹#›</a:t>
            </a:fld>
            <a:endParaRPr lang="is-IS" sz="3600" b="0" i="0" u="none" strike="noStrike" cap="none">
              <a:solidFill>
                <a:schemeClr val="lt1"/>
              </a:solidFill>
              <a:latin typeface="Trebuchet MS"/>
              <a:ea typeface="Trebuchet MS"/>
              <a:cs typeface="Trebuchet MS"/>
              <a:sym typeface="Trebuchet MS"/>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94"/>
        <p:cNvGrpSpPr/>
        <p:nvPr/>
      </p:nvGrpSpPr>
      <p:grpSpPr>
        <a:xfrm>
          <a:off x="0" y="0"/>
          <a:ext cx="0" cy="0"/>
          <a:chOff x="0" y="0"/>
          <a:chExt cx="0" cy="0"/>
        </a:xfrm>
      </p:grpSpPr>
      <p:sp>
        <p:nvSpPr>
          <p:cNvPr id="195" name="Shape 195"/>
          <p:cNvSpPr/>
          <p:nvPr/>
        </p:nvSpPr>
        <p:spPr>
          <a:xfrm rot="5400000">
            <a:off x="8116207" y="1869394"/>
            <a:ext cx="5106987" cy="1368198"/>
          </a:xfrm>
          <a:prstGeom prst="rect">
            <a:avLst/>
          </a:prstGeom>
          <a:solidFill>
            <a:srgbClr val="262626"/>
          </a:solidFill>
          <a:ln>
            <a:noFill/>
          </a:ln>
        </p:spPr>
        <p:txBody>
          <a:bodyPr wrap="square" lIns="91425" tIns="91425" rIns="91425" bIns="91425" anchor="ctr" anchorCtr="0">
            <a:noAutofit/>
          </a:bodyPr>
          <a:lstStyle/>
          <a:p>
            <a:pPr lvl="0">
              <a:spcBef>
                <a:spcPts val="0"/>
              </a:spcBef>
              <a:buNone/>
            </a:pPr>
            <a:endParaRPr/>
          </a:p>
        </p:txBody>
      </p:sp>
      <p:sp>
        <p:nvSpPr>
          <p:cNvPr id="196" name="Shape 196"/>
          <p:cNvSpPr/>
          <p:nvPr/>
        </p:nvSpPr>
        <p:spPr>
          <a:xfrm rot="5400000">
            <a:off x="9868201" y="5372402"/>
            <a:ext cx="1602997" cy="1368198"/>
          </a:xfrm>
          <a:prstGeom prst="rect">
            <a:avLst/>
          </a:prstGeom>
          <a:solidFill>
            <a:schemeClr val="accent1"/>
          </a:solidFill>
          <a:ln>
            <a:noFill/>
          </a:ln>
        </p:spPr>
        <p:txBody>
          <a:bodyPr wrap="square" lIns="91425" tIns="91425" rIns="91425" bIns="91425" anchor="ctr" anchorCtr="0">
            <a:noAutofit/>
          </a:bodyPr>
          <a:lstStyle/>
          <a:p>
            <a:pPr lvl="0">
              <a:spcBef>
                <a:spcPts val="0"/>
              </a:spcBef>
              <a:buNone/>
            </a:pPr>
            <a:endParaRPr/>
          </a:p>
        </p:txBody>
      </p:sp>
      <p:sp>
        <p:nvSpPr>
          <p:cNvPr id="197" name="Shape 197"/>
          <p:cNvSpPr txBox="1">
            <a:spLocks noGrp="1"/>
          </p:cNvSpPr>
          <p:nvPr>
            <p:ph type="title"/>
          </p:nvPr>
        </p:nvSpPr>
        <p:spPr>
          <a:xfrm rot="5400000">
            <a:off x="8489251" y="2249575"/>
            <a:ext cx="4353759" cy="1073801"/>
          </a:xfrm>
          <a:prstGeom prst="rect">
            <a:avLst/>
          </a:prstGeom>
          <a:noFill/>
          <a:ln>
            <a:noFill/>
          </a:ln>
        </p:spPr>
        <p:txBody>
          <a:bodyPr wrap="square" lIns="91425" tIns="91425" rIns="91425" bIns="91425" anchor="ctr" anchorCtr="0"/>
          <a:lstStyle>
            <a:lvl1pPr marL="0" marR="0" lvl="0" indent="0" algn="l" rtl="0">
              <a:lnSpc>
                <a:spcPct val="90000"/>
              </a:lnSpc>
              <a:spcBef>
                <a:spcPts val="0"/>
              </a:spcBef>
              <a:buClr>
                <a:schemeClr val="lt1"/>
              </a:buClr>
              <a:buFont typeface="Trebuchet MS"/>
              <a:buNone/>
              <a:defRPr sz="3600" b="0" i="0" u="none" strike="noStrike" cap="none">
                <a:solidFill>
                  <a:schemeClr val="lt1"/>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98" name="Shape 198"/>
          <p:cNvSpPr txBox="1">
            <a:spLocks noGrp="1"/>
          </p:cNvSpPr>
          <p:nvPr>
            <p:ph type="body" idx="1"/>
          </p:nvPr>
        </p:nvSpPr>
        <p:spPr>
          <a:xfrm rot="5400000">
            <a:off x="2452029" y="-1162110"/>
            <a:ext cx="5326588" cy="8870003"/>
          </a:xfrm>
          <a:prstGeom prst="rect">
            <a:avLst/>
          </a:prstGeom>
          <a:noFill/>
          <a:ln>
            <a:noFill/>
          </a:ln>
        </p:spPr>
        <p:txBody>
          <a:bodyPr wrap="square" lIns="91425" tIns="91425" rIns="91425" bIns="91425" anchor="t" anchorCtr="0"/>
          <a:lstStyle>
            <a:lvl1pPr marL="228600" marR="0" lvl="0" indent="-76200" algn="l" rtl="0">
              <a:lnSpc>
                <a:spcPct val="90000"/>
              </a:lnSpc>
              <a:spcBef>
                <a:spcPts val="1000"/>
              </a:spcBef>
              <a:buClr>
                <a:schemeClr val="lt1"/>
              </a:buClr>
              <a:buSzPct val="100000"/>
              <a:buFont typeface="Arial"/>
              <a:buChar char="•"/>
              <a:defRPr sz="2400" b="0" i="0" u="none" strike="noStrike" cap="none">
                <a:solidFill>
                  <a:schemeClr val="lt1"/>
                </a:solidFill>
                <a:latin typeface="Trebuchet MS"/>
                <a:ea typeface="Trebuchet MS"/>
                <a:cs typeface="Trebuchet MS"/>
                <a:sym typeface="Trebuchet MS"/>
              </a:defRPr>
            </a:lvl1pPr>
            <a:lvl2pPr marL="685800" marR="0" lvl="1" indent="-101600" algn="l" rtl="0">
              <a:lnSpc>
                <a:spcPct val="90000"/>
              </a:lnSpc>
              <a:spcBef>
                <a:spcPts val="500"/>
              </a:spcBef>
              <a:buClr>
                <a:schemeClr val="lt1"/>
              </a:buClr>
              <a:buSzPct val="100000"/>
              <a:buFont typeface="Arial"/>
              <a:buChar char="•"/>
              <a:defRPr sz="2000" b="0" i="0" u="none" strike="noStrike" cap="none">
                <a:solidFill>
                  <a:schemeClr val="lt1"/>
                </a:solidFill>
                <a:latin typeface="Trebuchet MS"/>
                <a:ea typeface="Trebuchet MS"/>
                <a:cs typeface="Trebuchet MS"/>
                <a:sym typeface="Trebuchet MS"/>
              </a:defRPr>
            </a:lvl2pPr>
            <a:lvl3pPr marL="1143000" marR="0" lvl="2" indent="-114300" algn="l" rtl="0">
              <a:lnSpc>
                <a:spcPct val="90000"/>
              </a:lnSpc>
              <a:spcBef>
                <a:spcPts val="500"/>
              </a:spcBef>
              <a:buClr>
                <a:schemeClr val="lt1"/>
              </a:buClr>
              <a:buSzPct val="100000"/>
              <a:buFont typeface="Arial"/>
              <a:buChar char="•"/>
              <a:defRPr sz="1800" b="0" i="0" u="none" strike="noStrike" cap="none">
                <a:solidFill>
                  <a:schemeClr val="lt1"/>
                </a:solidFill>
                <a:latin typeface="Trebuchet MS"/>
                <a:ea typeface="Trebuchet MS"/>
                <a:cs typeface="Trebuchet MS"/>
                <a:sym typeface="Trebuchet MS"/>
              </a:defRPr>
            </a:lvl3pPr>
            <a:lvl4pPr marL="1600200" marR="0" lvl="3" indent="-127000" algn="l" rtl="0">
              <a:lnSpc>
                <a:spcPct val="90000"/>
              </a:lnSpc>
              <a:spcBef>
                <a:spcPts val="500"/>
              </a:spcBef>
              <a:buClr>
                <a:schemeClr val="lt1"/>
              </a:buClr>
              <a:buSzPct val="100000"/>
              <a:buFont typeface="Arial"/>
              <a:buChar char="•"/>
              <a:defRPr sz="1600" b="0" i="0" u="none" strike="noStrike" cap="none">
                <a:solidFill>
                  <a:schemeClr val="lt1"/>
                </a:solidFill>
                <a:latin typeface="Trebuchet MS"/>
                <a:ea typeface="Trebuchet MS"/>
                <a:cs typeface="Trebuchet MS"/>
                <a:sym typeface="Trebuchet MS"/>
              </a:defRPr>
            </a:lvl4pPr>
            <a:lvl5pPr marL="2057400" marR="0" lvl="4" indent="-127000" algn="l" rtl="0">
              <a:lnSpc>
                <a:spcPct val="90000"/>
              </a:lnSpc>
              <a:spcBef>
                <a:spcPts val="500"/>
              </a:spcBef>
              <a:buClr>
                <a:schemeClr val="lt1"/>
              </a:buClr>
              <a:buSzPct val="100000"/>
              <a:buFont typeface="Arial"/>
              <a:buChar char="•"/>
              <a:defRPr sz="1600" b="0" i="0" u="none" strike="noStrike" cap="none">
                <a:solidFill>
                  <a:schemeClr val="lt1"/>
                </a:solidFill>
                <a:latin typeface="Trebuchet MS"/>
                <a:ea typeface="Trebuchet MS"/>
                <a:cs typeface="Trebuchet MS"/>
                <a:sym typeface="Trebuchet MS"/>
              </a:defRPr>
            </a:lvl5pPr>
            <a:lvl6pPr marL="2514600" marR="0" lvl="5"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6pPr>
            <a:lvl7pPr marL="2971800" marR="0" lvl="6"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7pPr>
            <a:lvl8pPr marL="3429000" marR="0" lvl="7"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8pPr>
            <a:lvl9pPr marL="3886200" marR="0" lvl="8"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9pPr>
          </a:lstStyle>
          <a:p>
            <a:endParaRPr/>
          </a:p>
        </p:txBody>
      </p:sp>
      <p:sp>
        <p:nvSpPr>
          <p:cNvPr id="199" name="Shape 199"/>
          <p:cNvSpPr txBox="1">
            <a:spLocks noGrp="1"/>
          </p:cNvSpPr>
          <p:nvPr>
            <p:ph type="dt" idx="10"/>
          </p:nvPr>
        </p:nvSpPr>
        <p:spPr>
          <a:xfrm>
            <a:off x="6807125" y="5936187"/>
            <a:ext cx="2743199" cy="365125"/>
          </a:xfrm>
          <a:prstGeom prst="rect">
            <a:avLst/>
          </a:prstGeom>
          <a:noFill/>
          <a:ln>
            <a:noFill/>
          </a:ln>
        </p:spPr>
        <p:txBody>
          <a:bodyPr wrap="square" lIns="91425" tIns="91425" rIns="91425" bIns="91425" anchor="ctr" anchorCtr="0"/>
          <a:lstStyle>
            <a:lvl1pPr marL="0" marR="0" lvl="0" indent="0" algn="r" rtl="0">
              <a:spcBef>
                <a:spcPts val="0"/>
              </a:spcBef>
              <a:buNone/>
              <a:defRPr sz="105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200" name="Shape 200"/>
          <p:cNvSpPr txBox="1">
            <a:spLocks noGrp="1"/>
          </p:cNvSpPr>
          <p:nvPr>
            <p:ph type="ftr" idx="11"/>
          </p:nvPr>
        </p:nvSpPr>
        <p:spPr>
          <a:xfrm>
            <a:off x="680320" y="5936187"/>
            <a:ext cx="6126804" cy="365125"/>
          </a:xfrm>
          <a:prstGeom prst="rect">
            <a:avLst/>
          </a:prstGeom>
          <a:noFill/>
          <a:ln>
            <a:noFill/>
          </a:ln>
        </p:spPr>
        <p:txBody>
          <a:bodyPr wrap="square" lIns="91425" tIns="91425" rIns="91425" bIns="91425" anchor="ctr" anchorCtr="0"/>
          <a:lstStyle>
            <a:lvl1pPr marL="0" marR="0" lvl="0" indent="0" algn="l" rtl="0">
              <a:spcBef>
                <a:spcPts val="0"/>
              </a:spcBef>
              <a:buNone/>
              <a:defRPr sz="105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201" name="Shape 201"/>
          <p:cNvSpPr txBox="1">
            <a:spLocks noGrp="1"/>
          </p:cNvSpPr>
          <p:nvPr>
            <p:ph type="sldNum" idx="12"/>
          </p:nvPr>
        </p:nvSpPr>
        <p:spPr>
          <a:xfrm>
            <a:off x="10097550" y="5398632"/>
            <a:ext cx="1154150" cy="1090788"/>
          </a:xfrm>
          <a:prstGeom prst="rect">
            <a:avLst/>
          </a:prstGeom>
          <a:noFill/>
          <a:ln>
            <a:noFill/>
          </a:ln>
        </p:spPr>
        <p:txBody>
          <a:bodyPr wrap="square" lIns="91425" tIns="45700" rIns="91425" bIns="45700" anchor="t" anchorCtr="0">
            <a:noAutofit/>
          </a:bodyPr>
          <a:lstStyle/>
          <a:p>
            <a:pPr marL="0" marR="0" lvl="0" indent="0" algn="ctr" rtl="0">
              <a:spcBef>
                <a:spcPts val="0"/>
              </a:spcBef>
              <a:buSzPct val="25000"/>
              <a:buNone/>
            </a:pPr>
            <a:fld id="{00000000-1234-1234-1234-123412341234}" type="slidenum">
              <a:rPr lang="is-IS" sz="3600" b="0" i="0" u="none" strike="noStrike" cap="none">
                <a:solidFill>
                  <a:schemeClr val="lt1"/>
                </a:solidFill>
                <a:latin typeface="Trebuchet MS"/>
                <a:ea typeface="Trebuchet MS"/>
                <a:cs typeface="Trebuchet MS"/>
                <a:sym typeface="Trebuchet MS"/>
              </a:rPr>
              <a:t>‹#›</a:t>
            </a:fld>
            <a:endParaRPr lang="is-IS" sz="3600" b="0" i="0" u="none" strike="noStrike" cap="none">
              <a:solidFill>
                <a:schemeClr val="lt1"/>
              </a:solidFill>
              <a:latin typeface="Trebuchet MS"/>
              <a:ea typeface="Trebuchet MS"/>
              <a:cs typeface="Trebuchet MS"/>
              <a:sym typeface="Trebuchet M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6"/>
        <p:cNvGrpSpPr/>
        <p:nvPr/>
      </p:nvGrpSpPr>
      <p:grpSpPr>
        <a:xfrm>
          <a:off x="0" y="0"/>
          <a:ext cx="0" cy="0"/>
          <a:chOff x="0" y="0"/>
          <a:chExt cx="0" cy="0"/>
        </a:xfrm>
      </p:grpSpPr>
      <p:sp>
        <p:nvSpPr>
          <p:cNvPr id="27" name="Shape 27" descr="HD-ShadowLong.png"/>
          <p:cNvSpPr/>
          <p:nvPr/>
        </p:nvSpPr>
        <p:spPr>
          <a:xfrm>
            <a:off x="0" y="1970240"/>
            <a:ext cx="10437812" cy="321163"/>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8" name="Shape 28" descr="HD-ShadowShort.png"/>
          <p:cNvSpPr/>
          <p:nvPr/>
        </p:nvSpPr>
        <p:spPr>
          <a:xfrm>
            <a:off x="10585825" y="1971233"/>
            <a:ext cx="1602997" cy="144269"/>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9" name="Shape 29"/>
          <p:cNvSpPr/>
          <p:nvPr/>
        </p:nvSpPr>
        <p:spPr>
          <a:xfrm>
            <a:off x="0" y="609600"/>
            <a:ext cx="10437812" cy="1368198"/>
          </a:xfrm>
          <a:prstGeom prst="rect">
            <a:avLst/>
          </a:prstGeom>
          <a:solidFill>
            <a:srgbClr val="262626"/>
          </a:solidFill>
          <a:ln>
            <a:noFill/>
          </a:ln>
        </p:spPr>
        <p:txBody>
          <a:bodyPr wrap="square" lIns="91425" tIns="91425" rIns="91425" bIns="91425" anchor="ctr" anchorCtr="0">
            <a:noAutofit/>
          </a:bodyPr>
          <a:lstStyle/>
          <a:p>
            <a:pPr lvl="0">
              <a:spcBef>
                <a:spcPts val="0"/>
              </a:spcBef>
              <a:buNone/>
            </a:pPr>
            <a:endParaRPr/>
          </a:p>
        </p:txBody>
      </p:sp>
      <p:sp>
        <p:nvSpPr>
          <p:cNvPr id="30" name="Shape 30"/>
          <p:cNvSpPr/>
          <p:nvPr/>
        </p:nvSpPr>
        <p:spPr>
          <a:xfrm>
            <a:off x="10585827" y="609600"/>
            <a:ext cx="1602997" cy="1368198"/>
          </a:xfrm>
          <a:prstGeom prst="rect">
            <a:avLst/>
          </a:prstGeom>
          <a:solidFill>
            <a:schemeClr val="accent1"/>
          </a:solidFill>
          <a:ln>
            <a:noFill/>
          </a:ln>
        </p:spPr>
        <p:txBody>
          <a:bodyPr wrap="square" lIns="91425" tIns="91425" rIns="91425" bIns="91425" anchor="ctr" anchorCtr="0">
            <a:noAutofit/>
          </a:bodyPr>
          <a:lstStyle/>
          <a:p>
            <a:pPr lvl="0">
              <a:spcBef>
                <a:spcPts val="0"/>
              </a:spcBef>
              <a:buNone/>
            </a:pPr>
            <a:endParaRPr/>
          </a:p>
        </p:txBody>
      </p:sp>
      <p:sp>
        <p:nvSpPr>
          <p:cNvPr id="31" name="Shape 31"/>
          <p:cNvSpPr txBox="1">
            <a:spLocks noGrp="1"/>
          </p:cNvSpPr>
          <p:nvPr>
            <p:ph type="title"/>
          </p:nvPr>
        </p:nvSpPr>
        <p:spPr>
          <a:xfrm>
            <a:off x="680320" y="753227"/>
            <a:ext cx="9613861" cy="1080938"/>
          </a:xfrm>
          <a:prstGeom prst="rect">
            <a:avLst/>
          </a:prstGeom>
          <a:noFill/>
          <a:ln>
            <a:noFill/>
          </a:ln>
        </p:spPr>
        <p:txBody>
          <a:bodyPr wrap="square" lIns="91425" tIns="91425" rIns="91425" bIns="91425" anchor="ctr" anchorCtr="0"/>
          <a:lstStyle>
            <a:lvl1pPr marL="0" marR="0" lvl="0" indent="0" algn="l" rtl="0">
              <a:lnSpc>
                <a:spcPct val="90000"/>
              </a:lnSpc>
              <a:spcBef>
                <a:spcPts val="0"/>
              </a:spcBef>
              <a:buClr>
                <a:schemeClr val="lt1"/>
              </a:buClr>
              <a:buFont typeface="Trebuchet MS"/>
              <a:buNone/>
              <a:defRPr sz="3600" b="0" i="0" u="none" strike="noStrike" cap="none">
                <a:solidFill>
                  <a:schemeClr val="lt1"/>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2" name="Shape 32"/>
          <p:cNvSpPr txBox="1">
            <a:spLocks noGrp="1"/>
          </p:cNvSpPr>
          <p:nvPr>
            <p:ph type="body" idx="1"/>
          </p:nvPr>
        </p:nvSpPr>
        <p:spPr>
          <a:xfrm>
            <a:off x="680320" y="2336873"/>
            <a:ext cx="9613861" cy="3599316"/>
          </a:xfrm>
          <a:prstGeom prst="rect">
            <a:avLst/>
          </a:prstGeom>
          <a:noFill/>
          <a:ln>
            <a:noFill/>
          </a:ln>
        </p:spPr>
        <p:txBody>
          <a:bodyPr wrap="square" lIns="91425" tIns="91425" rIns="91425" bIns="91425" anchor="t" anchorCtr="0"/>
          <a:lstStyle>
            <a:lvl1pPr marL="228600" marR="0" lvl="0" indent="-76200" algn="l" rtl="0">
              <a:lnSpc>
                <a:spcPct val="90000"/>
              </a:lnSpc>
              <a:spcBef>
                <a:spcPts val="1000"/>
              </a:spcBef>
              <a:buClr>
                <a:schemeClr val="lt1"/>
              </a:buClr>
              <a:buSzPct val="100000"/>
              <a:buFont typeface="Arial"/>
              <a:buChar char="•"/>
              <a:defRPr sz="2400" b="0" i="0" u="none" strike="noStrike" cap="none">
                <a:solidFill>
                  <a:schemeClr val="lt1"/>
                </a:solidFill>
                <a:latin typeface="Trebuchet MS"/>
                <a:ea typeface="Trebuchet MS"/>
                <a:cs typeface="Trebuchet MS"/>
                <a:sym typeface="Trebuchet MS"/>
              </a:defRPr>
            </a:lvl1pPr>
            <a:lvl2pPr marL="685800" marR="0" lvl="1" indent="-101600" algn="l" rtl="0">
              <a:lnSpc>
                <a:spcPct val="90000"/>
              </a:lnSpc>
              <a:spcBef>
                <a:spcPts val="500"/>
              </a:spcBef>
              <a:buClr>
                <a:schemeClr val="lt1"/>
              </a:buClr>
              <a:buSzPct val="100000"/>
              <a:buFont typeface="Arial"/>
              <a:buChar char="•"/>
              <a:defRPr sz="2000" b="0" i="0" u="none" strike="noStrike" cap="none">
                <a:solidFill>
                  <a:schemeClr val="lt1"/>
                </a:solidFill>
                <a:latin typeface="Trebuchet MS"/>
                <a:ea typeface="Trebuchet MS"/>
                <a:cs typeface="Trebuchet MS"/>
                <a:sym typeface="Trebuchet MS"/>
              </a:defRPr>
            </a:lvl2pPr>
            <a:lvl3pPr marL="1143000" marR="0" lvl="2" indent="-114300" algn="l" rtl="0">
              <a:lnSpc>
                <a:spcPct val="90000"/>
              </a:lnSpc>
              <a:spcBef>
                <a:spcPts val="500"/>
              </a:spcBef>
              <a:buClr>
                <a:schemeClr val="lt1"/>
              </a:buClr>
              <a:buSzPct val="100000"/>
              <a:buFont typeface="Arial"/>
              <a:buChar char="•"/>
              <a:defRPr sz="1800" b="0" i="0" u="none" strike="noStrike" cap="none">
                <a:solidFill>
                  <a:schemeClr val="lt1"/>
                </a:solidFill>
                <a:latin typeface="Trebuchet MS"/>
                <a:ea typeface="Trebuchet MS"/>
                <a:cs typeface="Trebuchet MS"/>
                <a:sym typeface="Trebuchet MS"/>
              </a:defRPr>
            </a:lvl3pPr>
            <a:lvl4pPr marL="1600200" marR="0" lvl="3" indent="-127000" algn="l" rtl="0">
              <a:lnSpc>
                <a:spcPct val="90000"/>
              </a:lnSpc>
              <a:spcBef>
                <a:spcPts val="500"/>
              </a:spcBef>
              <a:buClr>
                <a:schemeClr val="lt1"/>
              </a:buClr>
              <a:buSzPct val="100000"/>
              <a:buFont typeface="Arial"/>
              <a:buChar char="•"/>
              <a:defRPr sz="1600" b="0" i="0" u="none" strike="noStrike" cap="none">
                <a:solidFill>
                  <a:schemeClr val="lt1"/>
                </a:solidFill>
                <a:latin typeface="Trebuchet MS"/>
                <a:ea typeface="Trebuchet MS"/>
                <a:cs typeface="Trebuchet MS"/>
                <a:sym typeface="Trebuchet MS"/>
              </a:defRPr>
            </a:lvl4pPr>
            <a:lvl5pPr marL="2057400" marR="0" lvl="4" indent="-127000" algn="l" rtl="0">
              <a:lnSpc>
                <a:spcPct val="90000"/>
              </a:lnSpc>
              <a:spcBef>
                <a:spcPts val="500"/>
              </a:spcBef>
              <a:buClr>
                <a:schemeClr val="lt1"/>
              </a:buClr>
              <a:buSzPct val="100000"/>
              <a:buFont typeface="Arial"/>
              <a:buChar char="•"/>
              <a:defRPr sz="1600" b="0" i="0" u="none" strike="noStrike" cap="none">
                <a:solidFill>
                  <a:schemeClr val="lt1"/>
                </a:solidFill>
                <a:latin typeface="Trebuchet MS"/>
                <a:ea typeface="Trebuchet MS"/>
                <a:cs typeface="Trebuchet MS"/>
                <a:sym typeface="Trebuchet MS"/>
              </a:defRPr>
            </a:lvl5pPr>
            <a:lvl6pPr marL="2514600" marR="0" lvl="5"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6pPr>
            <a:lvl7pPr marL="2971800" marR="0" lvl="6"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7pPr>
            <a:lvl8pPr marL="3429000" marR="0" lvl="7"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8pPr>
            <a:lvl9pPr marL="3886200" marR="0" lvl="8"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9pPr>
          </a:lstStyle>
          <a:p>
            <a:endParaRPr/>
          </a:p>
        </p:txBody>
      </p:sp>
      <p:sp>
        <p:nvSpPr>
          <p:cNvPr id="33" name="Shape 33"/>
          <p:cNvSpPr txBox="1">
            <a:spLocks noGrp="1"/>
          </p:cNvSpPr>
          <p:nvPr>
            <p:ph type="dt" idx="10"/>
          </p:nvPr>
        </p:nvSpPr>
        <p:spPr>
          <a:xfrm>
            <a:off x="7550981" y="5936187"/>
            <a:ext cx="2743199" cy="365125"/>
          </a:xfrm>
          <a:prstGeom prst="rect">
            <a:avLst/>
          </a:prstGeom>
          <a:noFill/>
          <a:ln>
            <a:noFill/>
          </a:ln>
        </p:spPr>
        <p:txBody>
          <a:bodyPr wrap="square" lIns="91425" tIns="91425" rIns="91425" bIns="91425" anchor="ctr" anchorCtr="0"/>
          <a:lstStyle>
            <a:lvl1pPr marL="0" marR="0" lvl="0" indent="0" algn="r" rtl="0">
              <a:spcBef>
                <a:spcPts val="0"/>
              </a:spcBef>
              <a:buNone/>
              <a:defRPr sz="105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34" name="Shape 34"/>
          <p:cNvSpPr txBox="1">
            <a:spLocks noGrp="1"/>
          </p:cNvSpPr>
          <p:nvPr>
            <p:ph type="ftr" idx="11"/>
          </p:nvPr>
        </p:nvSpPr>
        <p:spPr>
          <a:xfrm>
            <a:off x="680320" y="5936187"/>
            <a:ext cx="6870660" cy="365125"/>
          </a:xfrm>
          <a:prstGeom prst="rect">
            <a:avLst/>
          </a:prstGeom>
          <a:noFill/>
          <a:ln>
            <a:noFill/>
          </a:ln>
        </p:spPr>
        <p:txBody>
          <a:bodyPr wrap="square" lIns="91425" tIns="91425" rIns="91425" bIns="91425" anchor="ctr" anchorCtr="0"/>
          <a:lstStyle>
            <a:lvl1pPr marL="0" marR="0" lvl="0" indent="0" algn="l" rtl="0">
              <a:spcBef>
                <a:spcPts val="0"/>
              </a:spcBef>
              <a:buNone/>
              <a:defRPr sz="105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35" name="Shape 35"/>
          <p:cNvSpPr txBox="1">
            <a:spLocks noGrp="1"/>
          </p:cNvSpPr>
          <p:nvPr>
            <p:ph type="sldNum" idx="12"/>
          </p:nvPr>
        </p:nvSpPr>
        <p:spPr>
          <a:xfrm>
            <a:off x="10729454" y="753227"/>
            <a:ext cx="1154150" cy="1090788"/>
          </a:xfrm>
          <a:prstGeom prst="rect">
            <a:avLst/>
          </a:prstGeom>
          <a:noFill/>
          <a:ln>
            <a:noFill/>
          </a:ln>
        </p:spPr>
        <p:txBody>
          <a:bodyPr wrap="square" lIns="91425" tIns="45700" rIns="91425" bIns="45700" anchor="ctr" anchorCtr="0">
            <a:noAutofit/>
          </a:bodyPr>
          <a:lstStyle/>
          <a:p>
            <a:pPr marL="0" marR="0" lvl="0" indent="0" algn="l" rtl="0">
              <a:spcBef>
                <a:spcPts val="0"/>
              </a:spcBef>
              <a:buSzPct val="25000"/>
              <a:buNone/>
            </a:pPr>
            <a:fld id="{00000000-1234-1234-1234-123412341234}" type="slidenum">
              <a:rPr lang="is-IS" sz="3600" b="0" i="0" u="none" strike="noStrike" cap="none">
                <a:solidFill>
                  <a:schemeClr val="lt1"/>
                </a:solidFill>
                <a:latin typeface="Trebuchet MS"/>
                <a:ea typeface="Trebuchet MS"/>
                <a:cs typeface="Trebuchet MS"/>
                <a:sym typeface="Trebuchet MS"/>
              </a:rPr>
              <a:t>‹#›</a:t>
            </a:fld>
            <a:endParaRPr lang="is-IS" sz="3600" b="0" i="0" u="none" strike="noStrike" cap="none">
              <a:solidFill>
                <a:schemeClr val="lt1"/>
              </a:solidFill>
              <a:latin typeface="Trebuchet MS"/>
              <a:ea typeface="Trebuchet MS"/>
              <a:cs typeface="Trebuchet MS"/>
              <a:sym typeface="Trebuchet M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36"/>
        <p:cNvGrpSpPr/>
        <p:nvPr/>
      </p:nvGrpSpPr>
      <p:grpSpPr>
        <a:xfrm>
          <a:off x="0" y="0"/>
          <a:ext cx="0" cy="0"/>
          <a:chOff x="0" y="0"/>
          <a:chExt cx="0" cy="0"/>
        </a:xfrm>
      </p:grpSpPr>
      <p:sp>
        <p:nvSpPr>
          <p:cNvPr id="37" name="Shape 37" descr="HD-ShadowLong.png"/>
          <p:cNvSpPr/>
          <p:nvPr/>
        </p:nvSpPr>
        <p:spPr>
          <a:xfrm>
            <a:off x="0" y="4086907"/>
            <a:ext cx="10437812" cy="321163"/>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38" name="Shape 38" descr="HD-ShadowShort.png"/>
          <p:cNvSpPr/>
          <p:nvPr/>
        </p:nvSpPr>
        <p:spPr>
          <a:xfrm>
            <a:off x="10585824" y="4087901"/>
            <a:ext cx="1602997" cy="144269"/>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39" name="Shape 39"/>
          <p:cNvSpPr/>
          <p:nvPr/>
        </p:nvSpPr>
        <p:spPr>
          <a:xfrm>
            <a:off x="-1" y="2726266"/>
            <a:ext cx="10437812" cy="1368198"/>
          </a:xfrm>
          <a:prstGeom prst="rect">
            <a:avLst/>
          </a:prstGeom>
          <a:solidFill>
            <a:srgbClr val="262626"/>
          </a:solidFill>
          <a:ln>
            <a:noFill/>
          </a:ln>
        </p:spPr>
        <p:txBody>
          <a:bodyPr wrap="square" lIns="91425" tIns="91425" rIns="91425" bIns="91425" anchor="ctr" anchorCtr="0">
            <a:noAutofit/>
          </a:bodyPr>
          <a:lstStyle/>
          <a:p>
            <a:pPr lvl="0">
              <a:spcBef>
                <a:spcPts val="0"/>
              </a:spcBef>
              <a:buNone/>
            </a:pPr>
            <a:endParaRPr/>
          </a:p>
        </p:txBody>
      </p:sp>
      <p:sp>
        <p:nvSpPr>
          <p:cNvPr id="40" name="Shape 40"/>
          <p:cNvSpPr/>
          <p:nvPr/>
        </p:nvSpPr>
        <p:spPr>
          <a:xfrm>
            <a:off x="10585825" y="2726266"/>
            <a:ext cx="1602997" cy="1368198"/>
          </a:xfrm>
          <a:prstGeom prst="rect">
            <a:avLst/>
          </a:prstGeom>
          <a:solidFill>
            <a:schemeClr val="accent1"/>
          </a:solidFill>
          <a:ln>
            <a:noFill/>
          </a:ln>
        </p:spPr>
        <p:txBody>
          <a:bodyPr wrap="square" lIns="91425" tIns="91425" rIns="91425" bIns="91425" anchor="ctr" anchorCtr="0">
            <a:noAutofit/>
          </a:bodyPr>
          <a:lstStyle/>
          <a:p>
            <a:pPr lvl="0">
              <a:spcBef>
                <a:spcPts val="0"/>
              </a:spcBef>
              <a:buNone/>
            </a:pPr>
            <a:endParaRPr/>
          </a:p>
        </p:txBody>
      </p:sp>
      <p:sp>
        <p:nvSpPr>
          <p:cNvPr id="41" name="Shape 41"/>
          <p:cNvSpPr txBox="1">
            <a:spLocks noGrp="1"/>
          </p:cNvSpPr>
          <p:nvPr>
            <p:ph type="title"/>
          </p:nvPr>
        </p:nvSpPr>
        <p:spPr>
          <a:xfrm>
            <a:off x="680322" y="2869894"/>
            <a:ext cx="9613859" cy="1090787"/>
          </a:xfrm>
          <a:prstGeom prst="rect">
            <a:avLst/>
          </a:prstGeom>
          <a:noFill/>
          <a:ln>
            <a:noFill/>
          </a:ln>
        </p:spPr>
        <p:txBody>
          <a:bodyPr wrap="square" lIns="91425" tIns="91425" rIns="91425" bIns="91425" anchor="ctr" anchorCtr="0"/>
          <a:lstStyle>
            <a:lvl1pPr marL="0" marR="0" lvl="0" indent="0" algn="r" rtl="0">
              <a:lnSpc>
                <a:spcPct val="90000"/>
              </a:lnSpc>
              <a:spcBef>
                <a:spcPts val="0"/>
              </a:spcBef>
              <a:buClr>
                <a:schemeClr val="lt1"/>
              </a:buClr>
              <a:buFont typeface="Trebuchet MS"/>
              <a:buNone/>
              <a:defRPr sz="3600" b="0" i="0" u="none" strike="noStrike" cap="none">
                <a:solidFill>
                  <a:schemeClr val="lt1"/>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2" name="Shape 42"/>
          <p:cNvSpPr txBox="1">
            <a:spLocks noGrp="1"/>
          </p:cNvSpPr>
          <p:nvPr>
            <p:ph type="body" idx="1"/>
          </p:nvPr>
        </p:nvSpPr>
        <p:spPr>
          <a:xfrm>
            <a:off x="680322" y="4232171"/>
            <a:ext cx="9613859" cy="1704017"/>
          </a:xfrm>
          <a:prstGeom prst="rect">
            <a:avLst/>
          </a:prstGeom>
          <a:noFill/>
          <a:ln>
            <a:noFill/>
          </a:ln>
        </p:spPr>
        <p:txBody>
          <a:bodyPr wrap="square" lIns="91425" tIns="91425" rIns="91425" bIns="91425" anchor="t" anchorCtr="0"/>
          <a:lstStyle>
            <a:lvl1pPr marL="0" marR="0" lvl="0" indent="0" algn="r" rtl="0">
              <a:lnSpc>
                <a:spcPct val="90000"/>
              </a:lnSpc>
              <a:spcBef>
                <a:spcPts val="1000"/>
              </a:spcBef>
              <a:buClr>
                <a:schemeClr val="lt1"/>
              </a:buClr>
              <a:buFont typeface="Arial"/>
              <a:buNone/>
              <a:defRPr sz="20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2000" b="0"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800" b="0"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9pPr>
          </a:lstStyle>
          <a:p>
            <a:endParaRPr/>
          </a:p>
        </p:txBody>
      </p:sp>
      <p:sp>
        <p:nvSpPr>
          <p:cNvPr id="43" name="Shape 43"/>
          <p:cNvSpPr txBox="1">
            <a:spLocks noGrp="1"/>
          </p:cNvSpPr>
          <p:nvPr>
            <p:ph type="dt" idx="10"/>
          </p:nvPr>
        </p:nvSpPr>
        <p:spPr>
          <a:xfrm>
            <a:off x="7550981" y="5936187"/>
            <a:ext cx="2743199" cy="365125"/>
          </a:xfrm>
          <a:prstGeom prst="rect">
            <a:avLst/>
          </a:prstGeom>
          <a:noFill/>
          <a:ln>
            <a:noFill/>
          </a:ln>
        </p:spPr>
        <p:txBody>
          <a:bodyPr wrap="square" lIns="91425" tIns="91425" rIns="91425" bIns="91425" anchor="ctr" anchorCtr="0"/>
          <a:lstStyle>
            <a:lvl1pPr marL="0" marR="0" lvl="0" indent="0" algn="r" rtl="0">
              <a:spcBef>
                <a:spcPts val="0"/>
              </a:spcBef>
              <a:buNone/>
              <a:defRPr sz="105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44" name="Shape 44"/>
          <p:cNvSpPr txBox="1">
            <a:spLocks noGrp="1"/>
          </p:cNvSpPr>
          <p:nvPr>
            <p:ph type="ftr" idx="11"/>
          </p:nvPr>
        </p:nvSpPr>
        <p:spPr>
          <a:xfrm>
            <a:off x="680320" y="5936187"/>
            <a:ext cx="6870660" cy="365125"/>
          </a:xfrm>
          <a:prstGeom prst="rect">
            <a:avLst/>
          </a:prstGeom>
          <a:noFill/>
          <a:ln>
            <a:noFill/>
          </a:ln>
        </p:spPr>
        <p:txBody>
          <a:bodyPr wrap="square" lIns="91425" tIns="91425" rIns="91425" bIns="91425" anchor="ctr" anchorCtr="0"/>
          <a:lstStyle>
            <a:lvl1pPr marL="0" marR="0" lvl="0" indent="0" algn="l" rtl="0">
              <a:spcBef>
                <a:spcPts val="0"/>
              </a:spcBef>
              <a:buNone/>
              <a:defRPr sz="105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45" name="Shape 45"/>
          <p:cNvSpPr txBox="1">
            <a:spLocks noGrp="1"/>
          </p:cNvSpPr>
          <p:nvPr>
            <p:ph type="sldNum" idx="12"/>
          </p:nvPr>
        </p:nvSpPr>
        <p:spPr>
          <a:xfrm>
            <a:off x="10729454" y="2869894"/>
            <a:ext cx="1154150" cy="1090788"/>
          </a:xfrm>
          <a:prstGeom prst="rect">
            <a:avLst/>
          </a:prstGeom>
          <a:noFill/>
          <a:ln>
            <a:noFill/>
          </a:ln>
        </p:spPr>
        <p:txBody>
          <a:bodyPr wrap="square" lIns="91425" tIns="45700" rIns="91425" bIns="45700" anchor="ctr" anchorCtr="0">
            <a:noAutofit/>
          </a:bodyPr>
          <a:lstStyle/>
          <a:p>
            <a:pPr marL="0" marR="0" lvl="0" indent="0" algn="l" rtl="0">
              <a:spcBef>
                <a:spcPts val="0"/>
              </a:spcBef>
              <a:buSzPct val="25000"/>
              <a:buNone/>
            </a:pPr>
            <a:fld id="{00000000-1234-1234-1234-123412341234}" type="slidenum">
              <a:rPr lang="is-IS" sz="3600" b="0" i="0" u="none" strike="noStrike" cap="none">
                <a:solidFill>
                  <a:schemeClr val="lt1"/>
                </a:solidFill>
                <a:latin typeface="Trebuchet MS"/>
                <a:ea typeface="Trebuchet MS"/>
                <a:cs typeface="Trebuchet MS"/>
                <a:sym typeface="Trebuchet MS"/>
              </a:rPr>
              <a:t>‹#›</a:t>
            </a:fld>
            <a:endParaRPr lang="is-IS" sz="3600" b="0" i="0" u="none" strike="noStrike" cap="none">
              <a:solidFill>
                <a:schemeClr val="lt1"/>
              </a:solidFill>
              <a:latin typeface="Trebuchet MS"/>
              <a:ea typeface="Trebuchet MS"/>
              <a:cs typeface="Trebuchet MS"/>
              <a:sym typeface="Trebuchet M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46"/>
        <p:cNvGrpSpPr/>
        <p:nvPr/>
      </p:nvGrpSpPr>
      <p:grpSpPr>
        <a:xfrm>
          <a:off x="0" y="0"/>
          <a:ext cx="0" cy="0"/>
          <a:chOff x="0" y="0"/>
          <a:chExt cx="0" cy="0"/>
        </a:xfrm>
      </p:grpSpPr>
      <p:sp>
        <p:nvSpPr>
          <p:cNvPr id="47" name="Shape 47" descr="HD-ShadowLong.png"/>
          <p:cNvSpPr/>
          <p:nvPr/>
        </p:nvSpPr>
        <p:spPr>
          <a:xfrm>
            <a:off x="0" y="1970240"/>
            <a:ext cx="10437812" cy="321163"/>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48" name="Shape 48" descr="HD-ShadowShort.png"/>
          <p:cNvSpPr/>
          <p:nvPr/>
        </p:nvSpPr>
        <p:spPr>
          <a:xfrm>
            <a:off x="10585825" y="1971233"/>
            <a:ext cx="1602997" cy="144269"/>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49" name="Shape 49"/>
          <p:cNvSpPr/>
          <p:nvPr/>
        </p:nvSpPr>
        <p:spPr>
          <a:xfrm>
            <a:off x="0" y="609600"/>
            <a:ext cx="10437812" cy="1368198"/>
          </a:xfrm>
          <a:prstGeom prst="rect">
            <a:avLst/>
          </a:prstGeom>
          <a:solidFill>
            <a:srgbClr val="262626"/>
          </a:solidFill>
          <a:ln>
            <a:noFill/>
          </a:ln>
        </p:spPr>
        <p:txBody>
          <a:bodyPr wrap="square" lIns="91425" tIns="91425" rIns="91425" bIns="91425" anchor="ctr" anchorCtr="0">
            <a:noAutofit/>
          </a:bodyPr>
          <a:lstStyle/>
          <a:p>
            <a:pPr lvl="0">
              <a:spcBef>
                <a:spcPts val="0"/>
              </a:spcBef>
              <a:buNone/>
            </a:pPr>
            <a:endParaRPr/>
          </a:p>
        </p:txBody>
      </p:sp>
      <p:sp>
        <p:nvSpPr>
          <p:cNvPr id="50" name="Shape 50"/>
          <p:cNvSpPr/>
          <p:nvPr/>
        </p:nvSpPr>
        <p:spPr>
          <a:xfrm>
            <a:off x="10585827" y="609600"/>
            <a:ext cx="1602997" cy="1368198"/>
          </a:xfrm>
          <a:prstGeom prst="rect">
            <a:avLst/>
          </a:prstGeom>
          <a:solidFill>
            <a:schemeClr val="accent1"/>
          </a:solidFill>
          <a:ln>
            <a:noFill/>
          </a:ln>
        </p:spPr>
        <p:txBody>
          <a:bodyPr wrap="square" lIns="91425" tIns="91425" rIns="91425" bIns="91425" anchor="ctr" anchorCtr="0">
            <a:noAutofit/>
          </a:bodyPr>
          <a:lstStyle/>
          <a:p>
            <a:pPr lvl="0">
              <a:spcBef>
                <a:spcPts val="0"/>
              </a:spcBef>
              <a:buNone/>
            </a:pPr>
            <a:endParaRPr/>
          </a:p>
        </p:txBody>
      </p:sp>
      <p:sp>
        <p:nvSpPr>
          <p:cNvPr id="51" name="Shape 51"/>
          <p:cNvSpPr txBox="1">
            <a:spLocks noGrp="1"/>
          </p:cNvSpPr>
          <p:nvPr>
            <p:ph type="title"/>
          </p:nvPr>
        </p:nvSpPr>
        <p:spPr>
          <a:xfrm>
            <a:off x="680320" y="753227"/>
            <a:ext cx="9613861" cy="1080938"/>
          </a:xfrm>
          <a:prstGeom prst="rect">
            <a:avLst/>
          </a:prstGeom>
          <a:noFill/>
          <a:ln>
            <a:noFill/>
          </a:ln>
        </p:spPr>
        <p:txBody>
          <a:bodyPr wrap="square" lIns="91425" tIns="91425" rIns="91425" bIns="91425" anchor="ctr" anchorCtr="0"/>
          <a:lstStyle>
            <a:lvl1pPr marL="0" marR="0" lvl="0" indent="0" algn="l" rtl="0">
              <a:lnSpc>
                <a:spcPct val="90000"/>
              </a:lnSpc>
              <a:spcBef>
                <a:spcPts val="0"/>
              </a:spcBef>
              <a:buClr>
                <a:schemeClr val="lt1"/>
              </a:buClr>
              <a:buFont typeface="Trebuchet MS"/>
              <a:buNone/>
              <a:defRPr sz="3600" b="0" i="0" u="none" strike="noStrike" cap="none">
                <a:solidFill>
                  <a:schemeClr val="lt1"/>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2" name="Shape 52"/>
          <p:cNvSpPr txBox="1">
            <a:spLocks noGrp="1"/>
          </p:cNvSpPr>
          <p:nvPr>
            <p:ph type="body" idx="1"/>
          </p:nvPr>
        </p:nvSpPr>
        <p:spPr>
          <a:xfrm>
            <a:off x="680320" y="2336873"/>
            <a:ext cx="4698357" cy="3599316"/>
          </a:xfrm>
          <a:prstGeom prst="rect">
            <a:avLst/>
          </a:prstGeom>
          <a:noFill/>
          <a:ln>
            <a:noFill/>
          </a:ln>
        </p:spPr>
        <p:txBody>
          <a:bodyPr wrap="square" lIns="91425" tIns="91425" rIns="91425" bIns="91425" anchor="t" anchorCtr="0"/>
          <a:lstStyle>
            <a:lvl1pPr marL="228600" marR="0" lvl="0" indent="-76200" algn="l" rtl="0">
              <a:lnSpc>
                <a:spcPct val="90000"/>
              </a:lnSpc>
              <a:spcBef>
                <a:spcPts val="1000"/>
              </a:spcBef>
              <a:buClr>
                <a:schemeClr val="lt1"/>
              </a:buClr>
              <a:buSzPct val="100000"/>
              <a:buFont typeface="Arial"/>
              <a:buChar char="•"/>
              <a:defRPr sz="2400" b="0" i="0" u="none" strike="noStrike" cap="none">
                <a:solidFill>
                  <a:schemeClr val="lt1"/>
                </a:solidFill>
                <a:latin typeface="Trebuchet MS"/>
                <a:ea typeface="Trebuchet MS"/>
                <a:cs typeface="Trebuchet MS"/>
                <a:sym typeface="Trebuchet MS"/>
              </a:defRPr>
            </a:lvl1pPr>
            <a:lvl2pPr marL="685800" marR="0" lvl="1" indent="-101600" algn="l" rtl="0">
              <a:lnSpc>
                <a:spcPct val="90000"/>
              </a:lnSpc>
              <a:spcBef>
                <a:spcPts val="500"/>
              </a:spcBef>
              <a:buClr>
                <a:schemeClr val="lt1"/>
              </a:buClr>
              <a:buSzPct val="100000"/>
              <a:buFont typeface="Arial"/>
              <a:buChar char="•"/>
              <a:defRPr sz="2000" b="0" i="0" u="none" strike="noStrike" cap="none">
                <a:solidFill>
                  <a:schemeClr val="lt1"/>
                </a:solidFill>
                <a:latin typeface="Trebuchet MS"/>
                <a:ea typeface="Trebuchet MS"/>
                <a:cs typeface="Trebuchet MS"/>
                <a:sym typeface="Trebuchet MS"/>
              </a:defRPr>
            </a:lvl2pPr>
            <a:lvl3pPr marL="1143000" marR="0" lvl="2" indent="-114300" algn="l" rtl="0">
              <a:lnSpc>
                <a:spcPct val="90000"/>
              </a:lnSpc>
              <a:spcBef>
                <a:spcPts val="500"/>
              </a:spcBef>
              <a:buClr>
                <a:schemeClr val="lt1"/>
              </a:buClr>
              <a:buSzPct val="100000"/>
              <a:buFont typeface="Arial"/>
              <a:buChar char="•"/>
              <a:defRPr sz="1800" b="0" i="0" u="none" strike="noStrike" cap="none">
                <a:solidFill>
                  <a:schemeClr val="lt1"/>
                </a:solidFill>
                <a:latin typeface="Trebuchet MS"/>
                <a:ea typeface="Trebuchet MS"/>
                <a:cs typeface="Trebuchet MS"/>
                <a:sym typeface="Trebuchet MS"/>
              </a:defRPr>
            </a:lvl3pPr>
            <a:lvl4pPr marL="1600200" marR="0" lvl="3" indent="-127000" algn="l" rtl="0">
              <a:lnSpc>
                <a:spcPct val="90000"/>
              </a:lnSpc>
              <a:spcBef>
                <a:spcPts val="500"/>
              </a:spcBef>
              <a:buClr>
                <a:schemeClr val="lt1"/>
              </a:buClr>
              <a:buSzPct val="100000"/>
              <a:buFont typeface="Arial"/>
              <a:buChar char="•"/>
              <a:defRPr sz="1600" b="0" i="0" u="none" strike="noStrike" cap="none">
                <a:solidFill>
                  <a:schemeClr val="lt1"/>
                </a:solidFill>
                <a:latin typeface="Trebuchet MS"/>
                <a:ea typeface="Trebuchet MS"/>
                <a:cs typeface="Trebuchet MS"/>
                <a:sym typeface="Trebuchet MS"/>
              </a:defRPr>
            </a:lvl4pPr>
            <a:lvl5pPr marL="2057400" marR="0" lvl="4" indent="-127000" algn="l" rtl="0">
              <a:lnSpc>
                <a:spcPct val="90000"/>
              </a:lnSpc>
              <a:spcBef>
                <a:spcPts val="500"/>
              </a:spcBef>
              <a:buClr>
                <a:schemeClr val="lt1"/>
              </a:buClr>
              <a:buSzPct val="100000"/>
              <a:buFont typeface="Arial"/>
              <a:buChar char="•"/>
              <a:defRPr sz="1600" b="0" i="0" u="none" strike="noStrike" cap="none">
                <a:solidFill>
                  <a:schemeClr val="lt1"/>
                </a:solidFill>
                <a:latin typeface="Trebuchet MS"/>
                <a:ea typeface="Trebuchet MS"/>
                <a:cs typeface="Trebuchet MS"/>
                <a:sym typeface="Trebuchet MS"/>
              </a:defRPr>
            </a:lvl5pPr>
            <a:lvl6pPr marL="2514600" marR="0" lvl="5"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6pPr>
            <a:lvl7pPr marL="2971800" marR="0" lvl="6"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7pPr>
            <a:lvl8pPr marL="3429000" marR="0" lvl="7"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8pPr>
            <a:lvl9pPr marL="3886200" marR="0" lvl="8"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9pPr>
          </a:lstStyle>
          <a:p>
            <a:endParaRPr/>
          </a:p>
        </p:txBody>
      </p:sp>
      <p:sp>
        <p:nvSpPr>
          <p:cNvPr id="53" name="Shape 53"/>
          <p:cNvSpPr txBox="1">
            <a:spLocks noGrp="1"/>
          </p:cNvSpPr>
          <p:nvPr>
            <p:ph type="body" idx="2"/>
          </p:nvPr>
        </p:nvSpPr>
        <p:spPr>
          <a:xfrm>
            <a:off x="5594123" y="2336873"/>
            <a:ext cx="4700058" cy="3599316"/>
          </a:xfrm>
          <a:prstGeom prst="rect">
            <a:avLst/>
          </a:prstGeom>
          <a:noFill/>
          <a:ln>
            <a:noFill/>
          </a:ln>
        </p:spPr>
        <p:txBody>
          <a:bodyPr wrap="square" lIns="91425" tIns="91425" rIns="91425" bIns="91425" anchor="t" anchorCtr="0"/>
          <a:lstStyle>
            <a:lvl1pPr marL="228600" marR="0" lvl="0" indent="-76200" algn="l" rtl="0">
              <a:lnSpc>
                <a:spcPct val="90000"/>
              </a:lnSpc>
              <a:spcBef>
                <a:spcPts val="1000"/>
              </a:spcBef>
              <a:buClr>
                <a:schemeClr val="lt1"/>
              </a:buClr>
              <a:buSzPct val="100000"/>
              <a:buFont typeface="Arial"/>
              <a:buChar char="•"/>
              <a:defRPr sz="2400" b="0" i="0" u="none" strike="noStrike" cap="none">
                <a:solidFill>
                  <a:schemeClr val="lt1"/>
                </a:solidFill>
                <a:latin typeface="Trebuchet MS"/>
                <a:ea typeface="Trebuchet MS"/>
                <a:cs typeface="Trebuchet MS"/>
                <a:sym typeface="Trebuchet MS"/>
              </a:defRPr>
            </a:lvl1pPr>
            <a:lvl2pPr marL="685800" marR="0" lvl="1" indent="-101600" algn="l" rtl="0">
              <a:lnSpc>
                <a:spcPct val="90000"/>
              </a:lnSpc>
              <a:spcBef>
                <a:spcPts val="500"/>
              </a:spcBef>
              <a:buClr>
                <a:schemeClr val="lt1"/>
              </a:buClr>
              <a:buSzPct val="100000"/>
              <a:buFont typeface="Arial"/>
              <a:buChar char="•"/>
              <a:defRPr sz="2000" b="0" i="0" u="none" strike="noStrike" cap="none">
                <a:solidFill>
                  <a:schemeClr val="lt1"/>
                </a:solidFill>
                <a:latin typeface="Trebuchet MS"/>
                <a:ea typeface="Trebuchet MS"/>
                <a:cs typeface="Trebuchet MS"/>
                <a:sym typeface="Trebuchet MS"/>
              </a:defRPr>
            </a:lvl2pPr>
            <a:lvl3pPr marL="1143000" marR="0" lvl="2" indent="-114300" algn="l" rtl="0">
              <a:lnSpc>
                <a:spcPct val="90000"/>
              </a:lnSpc>
              <a:spcBef>
                <a:spcPts val="500"/>
              </a:spcBef>
              <a:buClr>
                <a:schemeClr val="lt1"/>
              </a:buClr>
              <a:buSzPct val="100000"/>
              <a:buFont typeface="Arial"/>
              <a:buChar char="•"/>
              <a:defRPr sz="1800" b="0" i="0" u="none" strike="noStrike" cap="none">
                <a:solidFill>
                  <a:schemeClr val="lt1"/>
                </a:solidFill>
                <a:latin typeface="Trebuchet MS"/>
                <a:ea typeface="Trebuchet MS"/>
                <a:cs typeface="Trebuchet MS"/>
                <a:sym typeface="Trebuchet MS"/>
              </a:defRPr>
            </a:lvl3pPr>
            <a:lvl4pPr marL="1600200" marR="0" lvl="3" indent="-127000" algn="l" rtl="0">
              <a:lnSpc>
                <a:spcPct val="90000"/>
              </a:lnSpc>
              <a:spcBef>
                <a:spcPts val="500"/>
              </a:spcBef>
              <a:buClr>
                <a:schemeClr val="lt1"/>
              </a:buClr>
              <a:buSzPct val="100000"/>
              <a:buFont typeface="Arial"/>
              <a:buChar char="•"/>
              <a:defRPr sz="1600" b="0" i="0" u="none" strike="noStrike" cap="none">
                <a:solidFill>
                  <a:schemeClr val="lt1"/>
                </a:solidFill>
                <a:latin typeface="Trebuchet MS"/>
                <a:ea typeface="Trebuchet MS"/>
                <a:cs typeface="Trebuchet MS"/>
                <a:sym typeface="Trebuchet MS"/>
              </a:defRPr>
            </a:lvl4pPr>
            <a:lvl5pPr marL="2057400" marR="0" lvl="4" indent="-127000" algn="l" rtl="0">
              <a:lnSpc>
                <a:spcPct val="90000"/>
              </a:lnSpc>
              <a:spcBef>
                <a:spcPts val="500"/>
              </a:spcBef>
              <a:buClr>
                <a:schemeClr val="lt1"/>
              </a:buClr>
              <a:buSzPct val="100000"/>
              <a:buFont typeface="Arial"/>
              <a:buChar char="•"/>
              <a:defRPr sz="1600" b="0" i="0" u="none" strike="noStrike" cap="none">
                <a:solidFill>
                  <a:schemeClr val="lt1"/>
                </a:solidFill>
                <a:latin typeface="Trebuchet MS"/>
                <a:ea typeface="Trebuchet MS"/>
                <a:cs typeface="Trebuchet MS"/>
                <a:sym typeface="Trebuchet MS"/>
              </a:defRPr>
            </a:lvl5pPr>
            <a:lvl6pPr marL="2514600" marR="0" lvl="5"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6pPr>
            <a:lvl7pPr marL="2971800" marR="0" lvl="6"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7pPr>
            <a:lvl8pPr marL="3429000" marR="0" lvl="7"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8pPr>
            <a:lvl9pPr marL="3886200" marR="0" lvl="8"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9pPr>
          </a:lstStyle>
          <a:p>
            <a:endParaRPr/>
          </a:p>
        </p:txBody>
      </p:sp>
      <p:sp>
        <p:nvSpPr>
          <p:cNvPr id="54" name="Shape 54"/>
          <p:cNvSpPr txBox="1">
            <a:spLocks noGrp="1"/>
          </p:cNvSpPr>
          <p:nvPr>
            <p:ph type="dt" idx="10"/>
          </p:nvPr>
        </p:nvSpPr>
        <p:spPr>
          <a:xfrm>
            <a:off x="7550981" y="5936187"/>
            <a:ext cx="2743199" cy="365125"/>
          </a:xfrm>
          <a:prstGeom prst="rect">
            <a:avLst/>
          </a:prstGeom>
          <a:noFill/>
          <a:ln>
            <a:noFill/>
          </a:ln>
        </p:spPr>
        <p:txBody>
          <a:bodyPr wrap="square" lIns="91425" tIns="91425" rIns="91425" bIns="91425" anchor="ctr" anchorCtr="0"/>
          <a:lstStyle>
            <a:lvl1pPr marL="0" marR="0" lvl="0" indent="0" algn="r" rtl="0">
              <a:spcBef>
                <a:spcPts val="0"/>
              </a:spcBef>
              <a:buNone/>
              <a:defRPr sz="105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55" name="Shape 55"/>
          <p:cNvSpPr txBox="1">
            <a:spLocks noGrp="1"/>
          </p:cNvSpPr>
          <p:nvPr>
            <p:ph type="ftr" idx="11"/>
          </p:nvPr>
        </p:nvSpPr>
        <p:spPr>
          <a:xfrm>
            <a:off x="680320" y="5936187"/>
            <a:ext cx="6870660" cy="365125"/>
          </a:xfrm>
          <a:prstGeom prst="rect">
            <a:avLst/>
          </a:prstGeom>
          <a:noFill/>
          <a:ln>
            <a:noFill/>
          </a:ln>
        </p:spPr>
        <p:txBody>
          <a:bodyPr wrap="square" lIns="91425" tIns="91425" rIns="91425" bIns="91425" anchor="ctr" anchorCtr="0"/>
          <a:lstStyle>
            <a:lvl1pPr marL="0" marR="0" lvl="0" indent="0" algn="l" rtl="0">
              <a:spcBef>
                <a:spcPts val="0"/>
              </a:spcBef>
              <a:buNone/>
              <a:defRPr sz="105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56" name="Shape 56"/>
          <p:cNvSpPr txBox="1">
            <a:spLocks noGrp="1"/>
          </p:cNvSpPr>
          <p:nvPr>
            <p:ph type="sldNum" idx="12"/>
          </p:nvPr>
        </p:nvSpPr>
        <p:spPr>
          <a:xfrm>
            <a:off x="10729454" y="753227"/>
            <a:ext cx="1154150" cy="1090788"/>
          </a:xfrm>
          <a:prstGeom prst="rect">
            <a:avLst/>
          </a:prstGeom>
          <a:noFill/>
          <a:ln>
            <a:noFill/>
          </a:ln>
        </p:spPr>
        <p:txBody>
          <a:bodyPr wrap="square" lIns="91425" tIns="45700" rIns="91425" bIns="45700" anchor="ctr" anchorCtr="0">
            <a:noAutofit/>
          </a:bodyPr>
          <a:lstStyle/>
          <a:p>
            <a:pPr marL="0" marR="0" lvl="0" indent="0" algn="l" rtl="0">
              <a:spcBef>
                <a:spcPts val="0"/>
              </a:spcBef>
              <a:buSzPct val="25000"/>
              <a:buNone/>
            </a:pPr>
            <a:fld id="{00000000-1234-1234-1234-123412341234}" type="slidenum">
              <a:rPr lang="is-IS" sz="3600" b="0" i="0" u="none" strike="noStrike" cap="none">
                <a:solidFill>
                  <a:schemeClr val="lt1"/>
                </a:solidFill>
                <a:latin typeface="Trebuchet MS"/>
                <a:ea typeface="Trebuchet MS"/>
                <a:cs typeface="Trebuchet MS"/>
                <a:sym typeface="Trebuchet MS"/>
              </a:rPr>
              <a:t>‹#›</a:t>
            </a:fld>
            <a:endParaRPr lang="is-IS" sz="3600" b="0" i="0" u="none" strike="noStrike" cap="none">
              <a:solidFill>
                <a:schemeClr val="lt1"/>
              </a:solidFill>
              <a:latin typeface="Trebuchet MS"/>
              <a:ea typeface="Trebuchet MS"/>
              <a:cs typeface="Trebuchet MS"/>
              <a:sym typeface="Trebuchet M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57"/>
        <p:cNvGrpSpPr/>
        <p:nvPr/>
      </p:nvGrpSpPr>
      <p:grpSpPr>
        <a:xfrm>
          <a:off x="0" y="0"/>
          <a:ext cx="0" cy="0"/>
          <a:chOff x="0" y="0"/>
          <a:chExt cx="0" cy="0"/>
        </a:xfrm>
      </p:grpSpPr>
      <p:sp>
        <p:nvSpPr>
          <p:cNvPr id="58" name="Shape 58" descr="HD-ShadowLong.png"/>
          <p:cNvSpPr/>
          <p:nvPr/>
        </p:nvSpPr>
        <p:spPr>
          <a:xfrm>
            <a:off x="0" y="1970240"/>
            <a:ext cx="10437812" cy="321163"/>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59" name="Shape 59" descr="HD-ShadowShort.png"/>
          <p:cNvSpPr/>
          <p:nvPr/>
        </p:nvSpPr>
        <p:spPr>
          <a:xfrm>
            <a:off x="10585825" y="1971233"/>
            <a:ext cx="1602997" cy="144269"/>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60" name="Shape 60"/>
          <p:cNvSpPr/>
          <p:nvPr/>
        </p:nvSpPr>
        <p:spPr>
          <a:xfrm>
            <a:off x="0" y="609600"/>
            <a:ext cx="10437812" cy="1368198"/>
          </a:xfrm>
          <a:prstGeom prst="rect">
            <a:avLst/>
          </a:prstGeom>
          <a:solidFill>
            <a:srgbClr val="262626"/>
          </a:solidFill>
          <a:ln>
            <a:noFill/>
          </a:ln>
        </p:spPr>
        <p:txBody>
          <a:bodyPr wrap="square" lIns="91425" tIns="91425" rIns="91425" bIns="91425" anchor="ctr" anchorCtr="0">
            <a:noAutofit/>
          </a:bodyPr>
          <a:lstStyle/>
          <a:p>
            <a:pPr lvl="0">
              <a:spcBef>
                <a:spcPts val="0"/>
              </a:spcBef>
              <a:buNone/>
            </a:pPr>
            <a:endParaRPr/>
          </a:p>
        </p:txBody>
      </p:sp>
      <p:sp>
        <p:nvSpPr>
          <p:cNvPr id="61" name="Shape 61"/>
          <p:cNvSpPr/>
          <p:nvPr/>
        </p:nvSpPr>
        <p:spPr>
          <a:xfrm>
            <a:off x="10585827" y="609600"/>
            <a:ext cx="1602997" cy="1368198"/>
          </a:xfrm>
          <a:prstGeom prst="rect">
            <a:avLst/>
          </a:prstGeom>
          <a:solidFill>
            <a:schemeClr val="accent1"/>
          </a:solidFill>
          <a:ln>
            <a:noFill/>
          </a:ln>
        </p:spPr>
        <p:txBody>
          <a:bodyPr wrap="square" lIns="91425" tIns="91425" rIns="91425" bIns="91425" anchor="ctr" anchorCtr="0">
            <a:noAutofit/>
          </a:bodyPr>
          <a:lstStyle/>
          <a:p>
            <a:pPr lvl="0">
              <a:spcBef>
                <a:spcPts val="0"/>
              </a:spcBef>
              <a:buNone/>
            </a:pPr>
            <a:endParaRPr/>
          </a:p>
        </p:txBody>
      </p:sp>
      <p:sp>
        <p:nvSpPr>
          <p:cNvPr id="62" name="Shape 62"/>
          <p:cNvSpPr txBox="1">
            <a:spLocks noGrp="1"/>
          </p:cNvSpPr>
          <p:nvPr>
            <p:ph type="title"/>
          </p:nvPr>
        </p:nvSpPr>
        <p:spPr>
          <a:xfrm>
            <a:off x="680318" y="753229"/>
            <a:ext cx="9613863" cy="1080937"/>
          </a:xfrm>
          <a:prstGeom prst="rect">
            <a:avLst/>
          </a:prstGeom>
          <a:noFill/>
          <a:ln>
            <a:noFill/>
          </a:ln>
        </p:spPr>
        <p:txBody>
          <a:bodyPr wrap="square" lIns="91425" tIns="91425" rIns="91425" bIns="91425" anchor="ctr" anchorCtr="0"/>
          <a:lstStyle>
            <a:lvl1pPr marL="0" marR="0" lvl="0" indent="0" algn="l" rtl="0">
              <a:lnSpc>
                <a:spcPct val="90000"/>
              </a:lnSpc>
              <a:spcBef>
                <a:spcPts val="0"/>
              </a:spcBef>
              <a:buClr>
                <a:schemeClr val="lt1"/>
              </a:buClr>
              <a:buFont typeface="Trebuchet MS"/>
              <a:buNone/>
              <a:defRPr sz="3600" b="0" i="0" u="none" strike="noStrike" cap="none">
                <a:solidFill>
                  <a:schemeClr val="lt1"/>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3" name="Shape 63"/>
          <p:cNvSpPr txBox="1">
            <a:spLocks noGrp="1"/>
          </p:cNvSpPr>
          <p:nvPr>
            <p:ph type="body" idx="1"/>
          </p:nvPr>
        </p:nvSpPr>
        <p:spPr>
          <a:xfrm>
            <a:off x="906350" y="2336873"/>
            <a:ext cx="4472327" cy="693134"/>
          </a:xfrm>
          <a:prstGeom prst="rect">
            <a:avLst/>
          </a:prstGeom>
          <a:noFill/>
          <a:ln>
            <a:noFill/>
          </a:ln>
        </p:spPr>
        <p:txBody>
          <a:bodyPr wrap="square" lIns="91425" tIns="91425" rIns="91425" bIns="91425" anchor="b" anchorCtr="0"/>
          <a:lstStyle>
            <a:lvl1pPr marL="0" marR="0" lvl="0" indent="0" algn="l" rtl="0">
              <a:lnSpc>
                <a:spcPct val="90000"/>
              </a:lnSpc>
              <a:spcBef>
                <a:spcPts val="1000"/>
              </a:spcBef>
              <a:buClr>
                <a:schemeClr val="lt1"/>
              </a:buClr>
              <a:buFont typeface="Arial"/>
              <a:buNone/>
              <a:defRPr sz="2400" b="1"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2000" b="1"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800" b="1"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9pPr>
          </a:lstStyle>
          <a:p>
            <a:endParaRPr/>
          </a:p>
        </p:txBody>
      </p:sp>
      <p:sp>
        <p:nvSpPr>
          <p:cNvPr id="64" name="Shape 64"/>
          <p:cNvSpPr txBox="1">
            <a:spLocks noGrp="1"/>
          </p:cNvSpPr>
          <p:nvPr>
            <p:ph type="body" idx="2"/>
          </p:nvPr>
        </p:nvSpPr>
        <p:spPr>
          <a:xfrm>
            <a:off x="680322" y="3030008"/>
            <a:ext cx="4698355" cy="2906179"/>
          </a:xfrm>
          <a:prstGeom prst="rect">
            <a:avLst/>
          </a:prstGeom>
          <a:noFill/>
          <a:ln>
            <a:noFill/>
          </a:ln>
        </p:spPr>
        <p:txBody>
          <a:bodyPr wrap="square" lIns="91425" tIns="91425" rIns="91425" bIns="91425" anchor="t" anchorCtr="0"/>
          <a:lstStyle>
            <a:lvl1pPr marL="228600" marR="0" lvl="0" indent="-76200" algn="l" rtl="0">
              <a:lnSpc>
                <a:spcPct val="90000"/>
              </a:lnSpc>
              <a:spcBef>
                <a:spcPts val="1000"/>
              </a:spcBef>
              <a:buClr>
                <a:schemeClr val="lt1"/>
              </a:buClr>
              <a:buSzPct val="100000"/>
              <a:buFont typeface="Arial"/>
              <a:buChar char="•"/>
              <a:defRPr sz="2400" b="0" i="0" u="none" strike="noStrike" cap="none">
                <a:solidFill>
                  <a:schemeClr val="lt1"/>
                </a:solidFill>
                <a:latin typeface="Trebuchet MS"/>
                <a:ea typeface="Trebuchet MS"/>
                <a:cs typeface="Trebuchet MS"/>
                <a:sym typeface="Trebuchet MS"/>
              </a:defRPr>
            </a:lvl1pPr>
            <a:lvl2pPr marL="685800" marR="0" lvl="1" indent="-101600" algn="l" rtl="0">
              <a:lnSpc>
                <a:spcPct val="90000"/>
              </a:lnSpc>
              <a:spcBef>
                <a:spcPts val="500"/>
              </a:spcBef>
              <a:buClr>
                <a:schemeClr val="lt1"/>
              </a:buClr>
              <a:buSzPct val="100000"/>
              <a:buFont typeface="Arial"/>
              <a:buChar char="•"/>
              <a:defRPr sz="2000" b="0" i="0" u="none" strike="noStrike" cap="none">
                <a:solidFill>
                  <a:schemeClr val="lt1"/>
                </a:solidFill>
                <a:latin typeface="Trebuchet MS"/>
                <a:ea typeface="Trebuchet MS"/>
                <a:cs typeface="Trebuchet MS"/>
                <a:sym typeface="Trebuchet MS"/>
              </a:defRPr>
            </a:lvl2pPr>
            <a:lvl3pPr marL="1143000" marR="0" lvl="2" indent="-114300" algn="l" rtl="0">
              <a:lnSpc>
                <a:spcPct val="90000"/>
              </a:lnSpc>
              <a:spcBef>
                <a:spcPts val="500"/>
              </a:spcBef>
              <a:buClr>
                <a:schemeClr val="lt1"/>
              </a:buClr>
              <a:buSzPct val="100000"/>
              <a:buFont typeface="Arial"/>
              <a:buChar char="•"/>
              <a:defRPr sz="1800" b="0" i="0" u="none" strike="noStrike" cap="none">
                <a:solidFill>
                  <a:schemeClr val="lt1"/>
                </a:solidFill>
                <a:latin typeface="Trebuchet MS"/>
                <a:ea typeface="Trebuchet MS"/>
                <a:cs typeface="Trebuchet MS"/>
                <a:sym typeface="Trebuchet MS"/>
              </a:defRPr>
            </a:lvl3pPr>
            <a:lvl4pPr marL="1600200" marR="0" lvl="3" indent="-127000" algn="l" rtl="0">
              <a:lnSpc>
                <a:spcPct val="90000"/>
              </a:lnSpc>
              <a:spcBef>
                <a:spcPts val="500"/>
              </a:spcBef>
              <a:buClr>
                <a:schemeClr val="lt1"/>
              </a:buClr>
              <a:buSzPct val="100000"/>
              <a:buFont typeface="Arial"/>
              <a:buChar char="•"/>
              <a:defRPr sz="1600" b="0" i="0" u="none" strike="noStrike" cap="none">
                <a:solidFill>
                  <a:schemeClr val="lt1"/>
                </a:solidFill>
                <a:latin typeface="Trebuchet MS"/>
                <a:ea typeface="Trebuchet MS"/>
                <a:cs typeface="Trebuchet MS"/>
                <a:sym typeface="Trebuchet MS"/>
              </a:defRPr>
            </a:lvl4pPr>
            <a:lvl5pPr marL="2057400" marR="0" lvl="4" indent="-127000" algn="l" rtl="0">
              <a:lnSpc>
                <a:spcPct val="90000"/>
              </a:lnSpc>
              <a:spcBef>
                <a:spcPts val="500"/>
              </a:spcBef>
              <a:buClr>
                <a:schemeClr val="lt1"/>
              </a:buClr>
              <a:buSzPct val="100000"/>
              <a:buFont typeface="Arial"/>
              <a:buChar char="•"/>
              <a:defRPr sz="1600" b="0" i="0" u="none" strike="noStrike" cap="none">
                <a:solidFill>
                  <a:schemeClr val="lt1"/>
                </a:solidFill>
                <a:latin typeface="Trebuchet MS"/>
                <a:ea typeface="Trebuchet MS"/>
                <a:cs typeface="Trebuchet MS"/>
                <a:sym typeface="Trebuchet MS"/>
              </a:defRPr>
            </a:lvl5pPr>
            <a:lvl6pPr marL="2514600" marR="0" lvl="5"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6pPr>
            <a:lvl7pPr marL="2971800" marR="0" lvl="6"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7pPr>
            <a:lvl8pPr marL="3429000" marR="0" lvl="7"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8pPr>
            <a:lvl9pPr marL="3886200" marR="0" lvl="8"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9pPr>
          </a:lstStyle>
          <a:p>
            <a:endParaRPr/>
          </a:p>
        </p:txBody>
      </p:sp>
      <p:sp>
        <p:nvSpPr>
          <p:cNvPr id="65" name="Shape 65"/>
          <p:cNvSpPr txBox="1">
            <a:spLocks noGrp="1"/>
          </p:cNvSpPr>
          <p:nvPr>
            <p:ph type="body" idx="3"/>
          </p:nvPr>
        </p:nvSpPr>
        <p:spPr>
          <a:xfrm>
            <a:off x="5820153" y="2336873"/>
            <a:ext cx="4474027" cy="692075"/>
          </a:xfrm>
          <a:prstGeom prst="rect">
            <a:avLst/>
          </a:prstGeom>
          <a:noFill/>
          <a:ln>
            <a:noFill/>
          </a:ln>
        </p:spPr>
        <p:txBody>
          <a:bodyPr wrap="square" lIns="91425" tIns="91425" rIns="91425" bIns="91425" anchor="b" anchorCtr="0"/>
          <a:lstStyle>
            <a:lvl1pPr marL="0" marR="0" lvl="0" indent="0" algn="l" rtl="0">
              <a:lnSpc>
                <a:spcPct val="90000"/>
              </a:lnSpc>
              <a:spcBef>
                <a:spcPts val="1000"/>
              </a:spcBef>
              <a:buClr>
                <a:schemeClr val="lt1"/>
              </a:buClr>
              <a:buFont typeface="Arial"/>
              <a:buNone/>
              <a:defRPr sz="2400" b="1"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2000" b="1"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800" b="1"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9pPr>
          </a:lstStyle>
          <a:p>
            <a:endParaRPr/>
          </a:p>
        </p:txBody>
      </p:sp>
      <p:sp>
        <p:nvSpPr>
          <p:cNvPr id="66" name="Shape 66"/>
          <p:cNvSpPr txBox="1">
            <a:spLocks noGrp="1"/>
          </p:cNvSpPr>
          <p:nvPr>
            <p:ph type="body" idx="4"/>
          </p:nvPr>
        </p:nvSpPr>
        <p:spPr>
          <a:xfrm>
            <a:off x="5594123" y="3030008"/>
            <a:ext cx="4700059" cy="2906179"/>
          </a:xfrm>
          <a:prstGeom prst="rect">
            <a:avLst/>
          </a:prstGeom>
          <a:noFill/>
          <a:ln>
            <a:noFill/>
          </a:ln>
        </p:spPr>
        <p:txBody>
          <a:bodyPr wrap="square" lIns="91425" tIns="91425" rIns="91425" bIns="91425" anchor="t" anchorCtr="0"/>
          <a:lstStyle>
            <a:lvl1pPr marL="228600" marR="0" lvl="0" indent="-76200" algn="l" rtl="0">
              <a:lnSpc>
                <a:spcPct val="90000"/>
              </a:lnSpc>
              <a:spcBef>
                <a:spcPts val="1000"/>
              </a:spcBef>
              <a:buClr>
                <a:schemeClr val="lt1"/>
              </a:buClr>
              <a:buSzPct val="100000"/>
              <a:buFont typeface="Arial"/>
              <a:buChar char="•"/>
              <a:defRPr sz="2400" b="0" i="0" u="none" strike="noStrike" cap="none">
                <a:solidFill>
                  <a:schemeClr val="lt1"/>
                </a:solidFill>
                <a:latin typeface="Trebuchet MS"/>
                <a:ea typeface="Trebuchet MS"/>
                <a:cs typeface="Trebuchet MS"/>
                <a:sym typeface="Trebuchet MS"/>
              </a:defRPr>
            </a:lvl1pPr>
            <a:lvl2pPr marL="685800" marR="0" lvl="1" indent="-101600" algn="l" rtl="0">
              <a:lnSpc>
                <a:spcPct val="90000"/>
              </a:lnSpc>
              <a:spcBef>
                <a:spcPts val="500"/>
              </a:spcBef>
              <a:buClr>
                <a:schemeClr val="lt1"/>
              </a:buClr>
              <a:buSzPct val="100000"/>
              <a:buFont typeface="Arial"/>
              <a:buChar char="•"/>
              <a:defRPr sz="2000" b="0" i="0" u="none" strike="noStrike" cap="none">
                <a:solidFill>
                  <a:schemeClr val="lt1"/>
                </a:solidFill>
                <a:latin typeface="Trebuchet MS"/>
                <a:ea typeface="Trebuchet MS"/>
                <a:cs typeface="Trebuchet MS"/>
                <a:sym typeface="Trebuchet MS"/>
              </a:defRPr>
            </a:lvl2pPr>
            <a:lvl3pPr marL="1143000" marR="0" lvl="2" indent="-114300" algn="l" rtl="0">
              <a:lnSpc>
                <a:spcPct val="90000"/>
              </a:lnSpc>
              <a:spcBef>
                <a:spcPts val="500"/>
              </a:spcBef>
              <a:buClr>
                <a:schemeClr val="lt1"/>
              </a:buClr>
              <a:buSzPct val="100000"/>
              <a:buFont typeface="Arial"/>
              <a:buChar char="•"/>
              <a:defRPr sz="1800" b="0" i="0" u="none" strike="noStrike" cap="none">
                <a:solidFill>
                  <a:schemeClr val="lt1"/>
                </a:solidFill>
                <a:latin typeface="Trebuchet MS"/>
                <a:ea typeface="Trebuchet MS"/>
                <a:cs typeface="Trebuchet MS"/>
                <a:sym typeface="Trebuchet MS"/>
              </a:defRPr>
            </a:lvl3pPr>
            <a:lvl4pPr marL="1600200" marR="0" lvl="3" indent="-127000" algn="l" rtl="0">
              <a:lnSpc>
                <a:spcPct val="90000"/>
              </a:lnSpc>
              <a:spcBef>
                <a:spcPts val="500"/>
              </a:spcBef>
              <a:buClr>
                <a:schemeClr val="lt1"/>
              </a:buClr>
              <a:buSzPct val="100000"/>
              <a:buFont typeface="Arial"/>
              <a:buChar char="•"/>
              <a:defRPr sz="1600" b="0" i="0" u="none" strike="noStrike" cap="none">
                <a:solidFill>
                  <a:schemeClr val="lt1"/>
                </a:solidFill>
                <a:latin typeface="Trebuchet MS"/>
                <a:ea typeface="Trebuchet MS"/>
                <a:cs typeface="Trebuchet MS"/>
                <a:sym typeface="Trebuchet MS"/>
              </a:defRPr>
            </a:lvl4pPr>
            <a:lvl5pPr marL="2057400" marR="0" lvl="4" indent="-127000" algn="l" rtl="0">
              <a:lnSpc>
                <a:spcPct val="90000"/>
              </a:lnSpc>
              <a:spcBef>
                <a:spcPts val="500"/>
              </a:spcBef>
              <a:buClr>
                <a:schemeClr val="lt1"/>
              </a:buClr>
              <a:buSzPct val="100000"/>
              <a:buFont typeface="Arial"/>
              <a:buChar char="•"/>
              <a:defRPr sz="1600" b="0" i="0" u="none" strike="noStrike" cap="none">
                <a:solidFill>
                  <a:schemeClr val="lt1"/>
                </a:solidFill>
                <a:latin typeface="Trebuchet MS"/>
                <a:ea typeface="Trebuchet MS"/>
                <a:cs typeface="Trebuchet MS"/>
                <a:sym typeface="Trebuchet MS"/>
              </a:defRPr>
            </a:lvl5pPr>
            <a:lvl6pPr marL="2514600" marR="0" lvl="5"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6pPr>
            <a:lvl7pPr marL="2971800" marR="0" lvl="6"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7pPr>
            <a:lvl8pPr marL="3429000" marR="0" lvl="7"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8pPr>
            <a:lvl9pPr marL="3886200" marR="0" lvl="8"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9pPr>
          </a:lstStyle>
          <a:p>
            <a:endParaRPr/>
          </a:p>
        </p:txBody>
      </p:sp>
      <p:sp>
        <p:nvSpPr>
          <p:cNvPr id="67" name="Shape 67"/>
          <p:cNvSpPr txBox="1">
            <a:spLocks noGrp="1"/>
          </p:cNvSpPr>
          <p:nvPr>
            <p:ph type="dt" idx="10"/>
          </p:nvPr>
        </p:nvSpPr>
        <p:spPr>
          <a:xfrm>
            <a:off x="7550981" y="5936187"/>
            <a:ext cx="2743199" cy="365125"/>
          </a:xfrm>
          <a:prstGeom prst="rect">
            <a:avLst/>
          </a:prstGeom>
          <a:noFill/>
          <a:ln>
            <a:noFill/>
          </a:ln>
        </p:spPr>
        <p:txBody>
          <a:bodyPr wrap="square" lIns="91425" tIns="91425" rIns="91425" bIns="91425" anchor="ctr" anchorCtr="0"/>
          <a:lstStyle>
            <a:lvl1pPr marL="0" marR="0" lvl="0" indent="0" algn="r" rtl="0">
              <a:spcBef>
                <a:spcPts val="0"/>
              </a:spcBef>
              <a:buNone/>
              <a:defRPr sz="105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68" name="Shape 68"/>
          <p:cNvSpPr txBox="1">
            <a:spLocks noGrp="1"/>
          </p:cNvSpPr>
          <p:nvPr>
            <p:ph type="ftr" idx="11"/>
          </p:nvPr>
        </p:nvSpPr>
        <p:spPr>
          <a:xfrm>
            <a:off x="680320" y="5936187"/>
            <a:ext cx="6870660" cy="365125"/>
          </a:xfrm>
          <a:prstGeom prst="rect">
            <a:avLst/>
          </a:prstGeom>
          <a:noFill/>
          <a:ln>
            <a:noFill/>
          </a:ln>
        </p:spPr>
        <p:txBody>
          <a:bodyPr wrap="square" lIns="91425" tIns="91425" rIns="91425" bIns="91425" anchor="ctr" anchorCtr="0"/>
          <a:lstStyle>
            <a:lvl1pPr marL="0" marR="0" lvl="0" indent="0" algn="l" rtl="0">
              <a:spcBef>
                <a:spcPts val="0"/>
              </a:spcBef>
              <a:buNone/>
              <a:defRPr sz="105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69" name="Shape 69"/>
          <p:cNvSpPr txBox="1">
            <a:spLocks noGrp="1"/>
          </p:cNvSpPr>
          <p:nvPr>
            <p:ph type="sldNum" idx="12"/>
          </p:nvPr>
        </p:nvSpPr>
        <p:spPr>
          <a:xfrm>
            <a:off x="10729454" y="753227"/>
            <a:ext cx="1154150" cy="1090788"/>
          </a:xfrm>
          <a:prstGeom prst="rect">
            <a:avLst/>
          </a:prstGeom>
          <a:noFill/>
          <a:ln>
            <a:noFill/>
          </a:ln>
        </p:spPr>
        <p:txBody>
          <a:bodyPr wrap="square" lIns="91425" tIns="45700" rIns="91425" bIns="45700" anchor="ctr" anchorCtr="0">
            <a:noAutofit/>
          </a:bodyPr>
          <a:lstStyle/>
          <a:p>
            <a:pPr marL="0" marR="0" lvl="0" indent="0" algn="l" rtl="0">
              <a:spcBef>
                <a:spcPts val="0"/>
              </a:spcBef>
              <a:buSzPct val="25000"/>
              <a:buNone/>
            </a:pPr>
            <a:fld id="{00000000-1234-1234-1234-123412341234}" type="slidenum">
              <a:rPr lang="is-IS" sz="3600" b="0" i="0" u="none" strike="noStrike" cap="none">
                <a:solidFill>
                  <a:schemeClr val="lt1"/>
                </a:solidFill>
                <a:latin typeface="Trebuchet MS"/>
                <a:ea typeface="Trebuchet MS"/>
                <a:cs typeface="Trebuchet MS"/>
                <a:sym typeface="Trebuchet MS"/>
              </a:rPr>
              <a:t>‹#›</a:t>
            </a:fld>
            <a:endParaRPr lang="is-IS" sz="3600" b="0" i="0" u="none" strike="noStrike" cap="none">
              <a:solidFill>
                <a:schemeClr val="lt1"/>
              </a:solidFill>
              <a:latin typeface="Trebuchet MS"/>
              <a:ea typeface="Trebuchet MS"/>
              <a:cs typeface="Trebuchet MS"/>
              <a:sym typeface="Trebuchet M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70"/>
        <p:cNvGrpSpPr/>
        <p:nvPr/>
      </p:nvGrpSpPr>
      <p:grpSpPr>
        <a:xfrm>
          <a:off x="0" y="0"/>
          <a:ext cx="0" cy="0"/>
          <a:chOff x="0" y="0"/>
          <a:chExt cx="0" cy="0"/>
        </a:xfrm>
      </p:grpSpPr>
      <p:sp>
        <p:nvSpPr>
          <p:cNvPr id="71" name="Shape 71" descr="HD-ShadowLong.png"/>
          <p:cNvSpPr/>
          <p:nvPr/>
        </p:nvSpPr>
        <p:spPr>
          <a:xfrm>
            <a:off x="0" y="1970240"/>
            <a:ext cx="10437812" cy="321163"/>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72" name="Shape 72" descr="HD-ShadowShort.png"/>
          <p:cNvSpPr/>
          <p:nvPr/>
        </p:nvSpPr>
        <p:spPr>
          <a:xfrm>
            <a:off x="10585825" y="1971233"/>
            <a:ext cx="1602997" cy="144269"/>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73" name="Shape 73"/>
          <p:cNvSpPr/>
          <p:nvPr/>
        </p:nvSpPr>
        <p:spPr>
          <a:xfrm>
            <a:off x="0" y="609600"/>
            <a:ext cx="10437812" cy="1368198"/>
          </a:xfrm>
          <a:prstGeom prst="rect">
            <a:avLst/>
          </a:prstGeom>
          <a:solidFill>
            <a:srgbClr val="262626"/>
          </a:solidFill>
          <a:ln>
            <a:noFill/>
          </a:ln>
        </p:spPr>
        <p:txBody>
          <a:bodyPr wrap="square" lIns="91425" tIns="91425" rIns="91425" bIns="91425" anchor="ctr" anchorCtr="0">
            <a:noAutofit/>
          </a:bodyPr>
          <a:lstStyle/>
          <a:p>
            <a:pPr lvl="0">
              <a:spcBef>
                <a:spcPts val="0"/>
              </a:spcBef>
              <a:buNone/>
            </a:pPr>
            <a:endParaRPr/>
          </a:p>
        </p:txBody>
      </p:sp>
      <p:sp>
        <p:nvSpPr>
          <p:cNvPr id="74" name="Shape 74"/>
          <p:cNvSpPr/>
          <p:nvPr/>
        </p:nvSpPr>
        <p:spPr>
          <a:xfrm>
            <a:off x="10585827" y="609600"/>
            <a:ext cx="1602997" cy="1368198"/>
          </a:xfrm>
          <a:prstGeom prst="rect">
            <a:avLst/>
          </a:prstGeom>
          <a:solidFill>
            <a:schemeClr val="accent1"/>
          </a:solidFill>
          <a:ln>
            <a:noFill/>
          </a:ln>
        </p:spPr>
        <p:txBody>
          <a:bodyPr wrap="square" lIns="91425" tIns="91425" rIns="91425" bIns="91425" anchor="ctr" anchorCtr="0">
            <a:noAutofit/>
          </a:bodyPr>
          <a:lstStyle/>
          <a:p>
            <a:pPr lvl="0">
              <a:spcBef>
                <a:spcPts val="0"/>
              </a:spcBef>
              <a:buNone/>
            </a:pPr>
            <a:endParaRPr/>
          </a:p>
        </p:txBody>
      </p:sp>
      <p:sp>
        <p:nvSpPr>
          <p:cNvPr id="75" name="Shape 75"/>
          <p:cNvSpPr txBox="1">
            <a:spLocks noGrp="1"/>
          </p:cNvSpPr>
          <p:nvPr>
            <p:ph type="title"/>
          </p:nvPr>
        </p:nvSpPr>
        <p:spPr>
          <a:xfrm>
            <a:off x="680320" y="753227"/>
            <a:ext cx="9613861" cy="1080938"/>
          </a:xfrm>
          <a:prstGeom prst="rect">
            <a:avLst/>
          </a:prstGeom>
          <a:noFill/>
          <a:ln>
            <a:noFill/>
          </a:ln>
        </p:spPr>
        <p:txBody>
          <a:bodyPr wrap="square" lIns="91425" tIns="91425" rIns="91425" bIns="91425" anchor="ctr" anchorCtr="0"/>
          <a:lstStyle>
            <a:lvl1pPr marL="0" marR="0" lvl="0" indent="0" algn="l" rtl="0">
              <a:lnSpc>
                <a:spcPct val="90000"/>
              </a:lnSpc>
              <a:spcBef>
                <a:spcPts val="0"/>
              </a:spcBef>
              <a:buClr>
                <a:schemeClr val="lt1"/>
              </a:buClr>
              <a:buFont typeface="Trebuchet MS"/>
              <a:buNone/>
              <a:defRPr sz="3600" b="0" i="0" u="none" strike="noStrike" cap="none">
                <a:solidFill>
                  <a:schemeClr val="lt1"/>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6" name="Shape 76"/>
          <p:cNvSpPr txBox="1">
            <a:spLocks noGrp="1"/>
          </p:cNvSpPr>
          <p:nvPr>
            <p:ph type="dt" idx="10"/>
          </p:nvPr>
        </p:nvSpPr>
        <p:spPr>
          <a:xfrm>
            <a:off x="7550981" y="5936187"/>
            <a:ext cx="2743199" cy="365125"/>
          </a:xfrm>
          <a:prstGeom prst="rect">
            <a:avLst/>
          </a:prstGeom>
          <a:noFill/>
          <a:ln>
            <a:noFill/>
          </a:ln>
        </p:spPr>
        <p:txBody>
          <a:bodyPr wrap="square" lIns="91425" tIns="91425" rIns="91425" bIns="91425" anchor="ctr" anchorCtr="0"/>
          <a:lstStyle>
            <a:lvl1pPr marL="0" marR="0" lvl="0" indent="0" algn="r" rtl="0">
              <a:spcBef>
                <a:spcPts val="0"/>
              </a:spcBef>
              <a:buNone/>
              <a:defRPr sz="105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77" name="Shape 77"/>
          <p:cNvSpPr txBox="1">
            <a:spLocks noGrp="1"/>
          </p:cNvSpPr>
          <p:nvPr>
            <p:ph type="ftr" idx="11"/>
          </p:nvPr>
        </p:nvSpPr>
        <p:spPr>
          <a:xfrm>
            <a:off x="680320" y="5936187"/>
            <a:ext cx="6870660" cy="365125"/>
          </a:xfrm>
          <a:prstGeom prst="rect">
            <a:avLst/>
          </a:prstGeom>
          <a:noFill/>
          <a:ln>
            <a:noFill/>
          </a:ln>
        </p:spPr>
        <p:txBody>
          <a:bodyPr wrap="square" lIns="91425" tIns="91425" rIns="91425" bIns="91425" anchor="ctr" anchorCtr="0"/>
          <a:lstStyle>
            <a:lvl1pPr marL="0" marR="0" lvl="0" indent="0" algn="l" rtl="0">
              <a:spcBef>
                <a:spcPts val="0"/>
              </a:spcBef>
              <a:buNone/>
              <a:defRPr sz="105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78" name="Shape 78"/>
          <p:cNvSpPr txBox="1">
            <a:spLocks noGrp="1"/>
          </p:cNvSpPr>
          <p:nvPr>
            <p:ph type="sldNum" idx="12"/>
          </p:nvPr>
        </p:nvSpPr>
        <p:spPr>
          <a:xfrm>
            <a:off x="10729454" y="753227"/>
            <a:ext cx="1154150" cy="1090788"/>
          </a:xfrm>
          <a:prstGeom prst="rect">
            <a:avLst/>
          </a:prstGeom>
          <a:noFill/>
          <a:ln>
            <a:noFill/>
          </a:ln>
        </p:spPr>
        <p:txBody>
          <a:bodyPr wrap="square" lIns="91425" tIns="45700" rIns="91425" bIns="45700" anchor="ctr" anchorCtr="0">
            <a:noAutofit/>
          </a:bodyPr>
          <a:lstStyle/>
          <a:p>
            <a:pPr marL="0" marR="0" lvl="0" indent="0" algn="l" rtl="0">
              <a:spcBef>
                <a:spcPts val="0"/>
              </a:spcBef>
              <a:buSzPct val="25000"/>
              <a:buNone/>
            </a:pPr>
            <a:fld id="{00000000-1234-1234-1234-123412341234}" type="slidenum">
              <a:rPr lang="is-IS" sz="3600" b="0" i="0" u="none" strike="noStrike" cap="none">
                <a:solidFill>
                  <a:schemeClr val="lt1"/>
                </a:solidFill>
                <a:latin typeface="Trebuchet MS"/>
                <a:ea typeface="Trebuchet MS"/>
                <a:cs typeface="Trebuchet MS"/>
                <a:sym typeface="Trebuchet MS"/>
              </a:rPr>
              <a:t>‹#›</a:t>
            </a:fld>
            <a:endParaRPr lang="is-IS" sz="3600" b="0" i="0" u="none" strike="noStrike" cap="none">
              <a:solidFill>
                <a:schemeClr val="lt1"/>
              </a:solidFill>
              <a:latin typeface="Trebuchet MS"/>
              <a:ea typeface="Trebuchet MS"/>
              <a:cs typeface="Trebuchet MS"/>
              <a:sym typeface="Trebuchet M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9"/>
        <p:cNvGrpSpPr/>
        <p:nvPr/>
      </p:nvGrpSpPr>
      <p:grpSpPr>
        <a:xfrm>
          <a:off x="0" y="0"/>
          <a:ext cx="0" cy="0"/>
          <a:chOff x="0" y="0"/>
          <a:chExt cx="0" cy="0"/>
        </a:xfrm>
      </p:grpSpPr>
      <p:sp>
        <p:nvSpPr>
          <p:cNvPr id="80" name="Shape 80" descr="HD-ShadowShort.png"/>
          <p:cNvSpPr/>
          <p:nvPr/>
        </p:nvSpPr>
        <p:spPr>
          <a:xfrm>
            <a:off x="10585825" y="1971233"/>
            <a:ext cx="1602997" cy="144269"/>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81" name="Shape 81"/>
          <p:cNvSpPr/>
          <p:nvPr/>
        </p:nvSpPr>
        <p:spPr>
          <a:xfrm>
            <a:off x="10585827" y="609600"/>
            <a:ext cx="1602997" cy="1368198"/>
          </a:xfrm>
          <a:prstGeom prst="rect">
            <a:avLst/>
          </a:prstGeom>
          <a:solidFill>
            <a:schemeClr val="accent1"/>
          </a:solidFill>
          <a:ln>
            <a:noFill/>
          </a:ln>
        </p:spPr>
        <p:txBody>
          <a:bodyPr wrap="square" lIns="91425" tIns="91425" rIns="91425" bIns="91425" anchor="ctr" anchorCtr="0">
            <a:noAutofit/>
          </a:bodyPr>
          <a:lstStyle/>
          <a:p>
            <a:pPr lvl="0">
              <a:spcBef>
                <a:spcPts val="0"/>
              </a:spcBef>
              <a:buNone/>
            </a:pPr>
            <a:endParaRPr/>
          </a:p>
        </p:txBody>
      </p:sp>
      <p:sp>
        <p:nvSpPr>
          <p:cNvPr id="82" name="Shape 82"/>
          <p:cNvSpPr txBox="1">
            <a:spLocks noGrp="1"/>
          </p:cNvSpPr>
          <p:nvPr>
            <p:ph type="dt" idx="10"/>
          </p:nvPr>
        </p:nvSpPr>
        <p:spPr>
          <a:xfrm>
            <a:off x="7550981" y="5936187"/>
            <a:ext cx="2743199" cy="365125"/>
          </a:xfrm>
          <a:prstGeom prst="rect">
            <a:avLst/>
          </a:prstGeom>
          <a:noFill/>
          <a:ln>
            <a:noFill/>
          </a:ln>
        </p:spPr>
        <p:txBody>
          <a:bodyPr wrap="square" lIns="91425" tIns="91425" rIns="91425" bIns="91425" anchor="ctr" anchorCtr="0"/>
          <a:lstStyle>
            <a:lvl1pPr marL="0" marR="0" lvl="0" indent="0" algn="r" rtl="0">
              <a:spcBef>
                <a:spcPts val="0"/>
              </a:spcBef>
              <a:buNone/>
              <a:defRPr sz="105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83" name="Shape 83"/>
          <p:cNvSpPr txBox="1">
            <a:spLocks noGrp="1"/>
          </p:cNvSpPr>
          <p:nvPr>
            <p:ph type="ftr" idx="11"/>
          </p:nvPr>
        </p:nvSpPr>
        <p:spPr>
          <a:xfrm>
            <a:off x="680320" y="5936187"/>
            <a:ext cx="6870660" cy="365125"/>
          </a:xfrm>
          <a:prstGeom prst="rect">
            <a:avLst/>
          </a:prstGeom>
          <a:noFill/>
          <a:ln>
            <a:noFill/>
          </a:ln>
        </p:spPr>
        <p:txBody>
          <a:bodyPr wrap="square" lIns="91425" tIns="91425" rIns="91425" bIns="91425" anchor="ctr" anchorCtr="0"/>
          <a:lstStyle>
            <a:lvl1pPr marL="0" marR="0" lvl="0" indent="0" algn="l" rtl="0">
              <a:spcBef>
                <a:spcPts val="0"/>
              </a:spcBef>
              <a:buNone/>
              <a:defRPr sz="105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84" name="Shape 84"/>
          <p:cNvSpPr txBox="1">
            <a:spLocks noGrp="1"/>
          </p:cNvSpPr>
          <p:nvPr>
            <p:ph type="sldNum" idx="12"/>
          </p:nvPr>
        </p:nvSpPr>
        <p:spPr>
          <a:xfrm>
            <a:off x="10729454" y="753227"/>
            <a:ext cx="1154150" cy="1090788"/>
          </a:xfrm>
          <a:prstGeom prst="rect">
            <a:avLst/>
          </a:prstGeom>
          <a:noFill/>
          <a:ln>
            <a:noFill/>
          </a:ln>
        </p:spPr>
        <p:txBody>
          <a:bodyPr wrap="square" lIns="91425" tIns="45700" rIns="91425" bIns="45700" anchor="ctr" anchorCtr="0">
            <a:noAutofit/>
          </a:bodyPr>
          <a:lstStyle/>
          <a:p>
            <a:pPr marL="0" marR="0" lvl="0" indent="0" algn="l" rtl="0">
              <a:spcBef>
                <a:spcPts val="0"/>
              </a:spcBef>
              <a:buSzPct val="25000"/>
              <a:buNone/>
            </a:pPr>
            <a:fld id="{00000000-1234-1234-1234-123412341234}" type="slidenum">
              <a:rPr lang="is-IS" sz="3600" b="0" i="0" u="none" strike="noStrike" cap="none">
                <a:solidFill>
                  <a:schemeClr val="lt1"/>
                </a:solidFill>
                <a:latin typeface="Trebuchet MS"/>
                <a:ea typeface="Trebuchet MS"/>
                <a:cs typeface="Trebuchet MS"/>
                <a:sym typeface="Trebuchet MS"/>
              </a:rPr>
              <a:t>‹#›</a:t>
            </a:fld>
            <a:endParaRPr lang="is-IS" sz="3600" b="0" i="0" u="none" strike="noStrike" cap="none">
              <a:solidFill>
                <a:schemeClr val="lt1"/>
              </a:solidFill>
              <a:latin typeface="Trebuchet MS"/>
              <a:ea typeface="Trebuchet MS"/>
              <a:cs typeface="Trebuchet MS"/>
              <a:sym typeface="Trebuchet M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85"/>
        <p:cNvGrpSpPr/>
        <p:nvPr/>
      </p:nvGrpSpPr>
      <p:grpSpPr>
        <a:xfrm>
          <a:off x="0" y="0"/>
          <a:ext cx="0" cy="0"/>
          <a:chOff x="0" y="0"/>
          <a:chExt cx="0" cy="0"/>
        </a:xfrm>
      </p:grpSpPr>
      <p:sp>
        <p:nvSpPr>
          <p:cNvPr id="86" name="Shape 86" descr="HD-ShadowLong.png"/>
          <p:cNvSpPr/>
          <p:nvPr/>
        </p:nvSpPr>
        <p:spPr>
          <a:xfrm>
            <a:off x="0" y="1970240"/>
            <a:ext cx="10437812" cy="321163"/>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87" name="Shape 87" descr="HD-ShadowShort.png"/>
          <p:cNvSpPr/>
          <p:nvPr/>
        </p:nvSpPr>
        <p:spPr>
          <a:xfrm>
            <a:off x="10585825" y="1971233"/>
            <a:ext cx="1602997" cy="144269"/>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88" name="Shape 88"/>
          <p:cNvSpPr/>
          <p:nvPr/>
        </p:nvSpPr>
        <p:spPr>
          <a:xfrm>
            <a:off x="0" y="609600"/>
            <a:ext cx="10437812" cy="1368198"/>
          </a:xfrm>
          <a:prstGeom prst="rect">
            <a:avLst/>
          </a:prstGeom>
          <a:solidFill>
            <a:srgbClr val="262626"/>
          </a:solidFill>
          <a:ln>
            <a:noFill/>
          </a:ln>
        </p:spPr>
        <p:txBody>
          <a:bodyPr wrap="square" lIns="91425" tIns="91425" rIns="91425" bIns="91425" anchor="ctr" anchorCtr="0">
            <a:noAutofit/>
          </a:bodyPr>
          <a:lstStyle/>
          <a:p>
            <a:pPr lvl="0">
              <a:spcBef>
                <a:spcPts val="0"/>
              </a:spcBef>
              <a:buNone/>
            </a:pPr>
            <a:endParaRPr/>
          </a:p>
        </p:txBody>
      </p:sp>
      <p:sp>
        <p:nvSpPr>
          <p:cNvPr id="89" name="Shape 89"/>
          <p:cNvSpPr/>
          <p:nvPr/>
        </p:nvSpPr>
        <p:spPr>
          <a:xfrm>
            <a:off x="10585827" y="609600"/>
            <a:ext cx="1602997" cy="1368198"/>
          </a:xfrm>
          <a:prstGeom prst="rect">
            <a:avLst/>
          </a:prstGeom>
          <a:solidFill>
            <a:schemeClr val="accent1"/>
          </a:solidFill>
          <a:ln>
            <a:noFill/>
          </a:ln>
        </p:spPr>
        <p:txBody>
          <a:bodyPr wrap="square" lIns="91425" tIns="91425" rIns="91425" bIns="91425" anchor="ctr" anchorCtr="0">
            <a:noAutofit/>
          </a:bodyPr>
          <a:lstStyle/>
          <a:p>
            <a:pPr lvl="0">
              <a:spcBef>
                <a:spcPts val="0"/>
              </a:spcBef>
              <a:buNone/>
            </a:pPr>
            <a:endParaRPr/>
          </a:p>
        </p:txBody>
      </p:sp>
      <p:sp>
        <p:nvSpPr>
          <p:cNvPr id="90" name="Shape 90"/>
          <p:cNvSpPr txBox="1">
            <a:spLocks noGrp="1"/>
          </p:cNvSpPr>
          <p:nvPr>
            <p:ph type="title"/>
          </p:nvPr>
        </p:nvSpPr>
        <p:spPr>
          <a:xfrm>
            <a:off x="680320" y="753227"/>
            <a:ext cx="9613858" cy="1080939"/>
          </a:xfrm>
          <a:prstGeom prst="rect">
            <a:avLst/>
          </a:prstGeom>
          <a:noFill/>
          <a:ln>
            <a:noFill/>
          </a:ln>
        </p:spPr>
        <p:txBody>
          <a:bodyPr wrap="square" lIns="91425" tIns="91425" rIns="91425" bIns="91425" anchor="ctr" anchorCtr="0"/>
          <a:lstStyle>
            <a:lvl1pPr marL="0" marR="0" lvl="0" indent="0" algn="l" rtl="0">
              <a:lnSpc>
                <a:spcPct val="90000"/>
              </a:lnSpc>
              <a:spcBef>
                <a:spcPts val="0"/>
              </a:spcBef>
              <a:buClr>
                <a:schemeClr val="lt1"/>
              </a:buClr>
              <a:buFont typeface="Trebuchet MS"/>
              <a:buNone/>
              <a:defRPr sz="3600" b="0" i="0" u="none" strike="noStrike" cap="none">
                <a:solidFill>
                  <a:schemeClr val="lt1"/>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91" name="Shape 91"/>
          <p:cNvSpPr txBox="1">
            <a:spLocks noGrp="1"/>
          </p:cNvSpPr>
          <p:nvPr>
            <p:ph type="body" idx="1"/>
          </p:nvPr>
        </p:nvSpPr>
        <p:spPr>
          <a:xfrm>
            <a:off x="4685846" y="2336873"/>
            <a:ext cx="5608335" cy="3599313"/>
          </a:xfrm>
          <a:prstGeom prst="rect">
            <a:avLst/>
          </a:prstGeom>
          <a:noFill/>
          <a:ln>
            <a:noFill/>
          </a:ln>
        </p:spPr>
        <p:txBody>
          <a:bodyPr wrap="square" lIns="91425" tIns="91425" rIns="91425" bIns="91425" anchor="t" anchorCtr="0"/>
          <a:lstStyle>
            <a:lvl1pPr marL="228600" marR="0" lvl="0" indent="-76200" algn="l" rtl="0">
              <a:lnSpc>
                <a:spcPct val="90000"/>
              </a:lnSpc>
              <a:spcBef>
                <a:spcPts val="1000"/>
              </a:spcBef>
              <a:buClr>
                <a:schemeClr val="lt1"/>
              </a:buClr>
              <a:buSzPct val="100000"/>
              <a:buFont typeface="Arial"/>
              <a:buChar char="•"/>
              <a:defRPr sz="2400" b="0" i="0" u="none" strike="noStrike" cap="none">
                <a:solidFill>
                  <a:schemeClr val="lt1"/>
                </a:solidFill>
                <a:latin typeface="Trebuchet MS"/>
                <a:ea typeface="Trebuchet MS"/>
                <a:cs typeface="Trebuchet MS"/>
                <a:sym typeface="Trebuchet MS"/>
              </a:defRPr>
            </a:lvl1pPr>
            <a:lvl2pPr marL="685800" marR="0" lvl="1" indent="-101600" algn="l" rtl="0">
              <a:lnSpc>
                <a:spcPct val="90000"/>
              </a:lnSpc>
              <a:spcBef>
                <a:spcPts val="500"/>
              </a:spcBef>
              <a:buClr>
                <a:schemeClr val="lt1"/>
              </a:buClr>
              <a:buSzPct val="100000"/>
              <a:buFont typeface="Arial"/>
              <a:buChar char="•"/>
              <a:defRPr sz="2000" b="0" i="0" u="none" strike="noStrike" cap="none">
                <a:solidFill>
                  <a:schemeClr val="lt1"/>
                </a:solidFill>
                <a:latin typeface="Trebuchet MS"/>
                <a:ea typeface="Trebuchet MS"/>
                <a:cs typeface="Trebuchet MS"/>
                <a:sym typeface="Trebuchet MS"/>
              </a:defRPr>
            </a:lvl2pPr>
            <a:lvl3pPr marL="1143000" marR="0" lvl="2" indent="-114300" algn="l" rtl="0">
              <a:lnSpc>
                <a:spcPct val="90000"/>
              </a:lnSpc>
              <a:spcBef>
                <a:spcPts val="500"/>
              </a:spcBef>
              <a:buClr>
                <a:schemeClr val="lt1"/>
              </a:buClr>
              <a:buSzPct val="100000"/>
              <a:buFont typeface="Arial"/>
              <a:buChar char="•"/>
              <a:defRPr sz="1800" b="0" i="0" u="none" strike="noStrike" cap="none">
                <a:solidFill>
                  <a:schemeClr val="lt1"/>
                </a:solidFill>
                <a:latin typeface="Trebuchet MS"/>
                <a:ea typeface="Trebuchet MS"/>
                <a:cs typeface="Trebuchet MS"/>
                <a:sym typeface="Trebuchet MS"/>
              </a:defRPr>
            </a:lvl3pPr>
            <a:lvl4pPr marL="1600200" marR="0" lvl="3" indent="-127000" algn="l" rtl="0">
              <a:lnSpc>
                <a:spcPct val="90000"/>
              </a:lnSpc>
              <a:spcBef>
                <a:spcPts val="500"/>
              </a:spcBef>
              <a:buClr>
                <a:schemeClr val="lt1"/>
              </a:buClr>
              <a:buSzPct val="100000"/>
              <a:buFont typeface="Arial"/>
              <a:buChar char="•"/>
              <a:defRPr sz="1600" b="0" i="0" u="none" strike="noStrike" cap="none">
                <a:solidFill>
                  <a:schemeClr val="lt1"/>
                </a:solidFill>
                <a:latin typeface="Trebuchet MS"/>
                <a:ea typeface="Trebuchet MS"/>
                <a:cs typeface="Trebuchet MS"/>
                <a:sym typeface="Trebuchet MS"/>
              </a:defRPr>
            </a:lvl4pPr>
            <a:lvl5pPr marL="2057400" marR="0" lvl="4" indent="-127000" algn="l" rtl="0">
              <a:lnSpc>
                <a:spcPct val="90000"/>
              </a:lnSpc>
              <a:spcBef>
                <a:spcPts val="500"/>
              </a:spcBef>
              <a:buClr>
                <a:schemeClr val="lt1"/>
              </a:buClr>
              <a:buSzPct val="100000"/>
              <a:buFont typeface="Arial"/>
              <a:buChar char="•"/>
              <a:defRPr sz="1600" b="0" i="0" u="none" strike="noStrike" cap="none">
                <a:solidFill>
                  <a:schemeClr val="lt1"/>
                </a:solidFill>
                <a:latin typeface="Trebuchet MS"/>
                <a:ea typeface="Trebuchet MS"/>
                <a:cs typeface="Trebuchet MS"/>
                <a:sym typeface="Trebuchet MS"/>
              </a:defRPr>
            </a:lvl5pPr>
            <a:lvl6pPr marL="2514600" marR="0" lvl="5"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6pPr>
            <a:lvl7pPr marL="2971800" marR="0" lvl="6"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7pPr>
            <a:lvl8pPr marL="3429000" marR="0" lvl="7"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8pPr>
            <a:lvl9pPr marL="3886200" marR="0" lvl="8"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9pPr>
          </a:lstStyle>
          <a:p>
            <a:endParaRPr/>
          </a:p>
        </p:txBody>
      </p:sp>
      <p:sp>
        <p:nvSpPr>
          <p:cNvPr id="92" name="Shape 92"/>
          <p:cNvSpPr txBox="1">
            <a:spLocks noGrp="1"/>
          </p:cNvSpPr>
          <p:nvPr>
            <p:ph type="body" idx="2"/>
          </p:nvPr>
        </p:nvSpPr>
        <p:spPr>
          <a:xfrm>
            <a:off x="680322" y="2336872"/>
            <a:ext cx="3790077" cy="3599317"/>
          </a:xfrm>
          <a:prstGeom prst="rect">
            <a:avLst/>
          </a:prstGeom>
          <a:noFill/>
          <a:ln>
            <a:noFill/>
          </a:ln>
        </p:spPr>
        <p:txBody>
          <a:bodyPr wrap="square" lIns="91425" tIns="91425" rIns="91425" bIns="91425" anchor="ctr" anchorCtr="0"/>
          <a:lstStyle>
            <a:lvl1pPr marL="0" marR="0" lvl="0" indent="0" algn="l" rtl="0">
              <a:lnSpc>
                <a:spcPct val="90000"/>
              </a:lnSpc>
              <a:spcBef>
                <a:spcPts val="1000"/>
              </a:spcBef>
              <a:buClr>
                <a:schemeClr val="lt1"/>
              </a:buClr>
              <a:buFont typeface="Arial"/>
              <a:buNone/>
              <a:defRPr sz="16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1400" b="0"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200" b="0"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9pPr>
          </a:lstStyle>
          <a:p>
            <a:endParaRPr/>
          </a:p>
        </p:txBody>
      </p:sp>
      <p:sp>
        <p:nvSpPr>
          <p:cNvPr id="93" name="Shape 93"/>
          <p:cNvSpPr txBox="1">
            <a:spLocks noGrp="1"/>
          </p:cNvSpPr>
          <p:nvPr>
            <p:ph type="dt" idx="10"/>
          </p:nvPr>
        </p:nvSpPr>
        <p:spPr>
          <a:xfrm>
            <a:off x="7550981" y="5936187"/>
            <a:ext cx="2743199" cy="365125"/>
          </a:xfrm>
          <a:prstGeom prst="rect">
            <a:avLst/>
          </a:prstGeom>
          <a:noFill/>
          <a:ln>
            <a:noFill/>
          </a:ln>
        </p:spPr>
        <p:txBody>
          <a:bodyPr wrap="square" lIns="91425" tIns="91425" rIns="91425" bIns="91425" anchor="ctr" anchorCtr="0"/>
          <a:lstStyle>
            <a:lvl1pPr marL="0" marR="0" lvl="0" indent="0" algn="r" rtl="0">
              <a:spcBef>
                <a:spcPts val="0"/>
              </a:spcBef>
              <a:buNone/>
              <a:defRPr sz="105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94" name="Shape 94"/>
          <p:cNvSpPr txBox="1">
            <a:spLocks noGrp="1"/>
          </p:cNvSpPr>
          <p:nvPr>
            <p:ph type="ftr" idx="11"/>
          </p:nvPr>
        </p:nvSpPr>
        <p:spPr>
          <a:xfrm>
            <a:off x="680320" y="5936187"/>
            <a:ext cx="6870660" cy="365125"/>
          </a:xfrm>
          <a:prstGeom prst="rect">
            <a:avLst/>
          </a:prstGeom>
          <a:noFill/>
          <a:ln>
            <a:noFill/>
          </a:ln>
        </p:spPr>
        <p:txBody>
          <a:bodyPr wrap="square" lIns="91425" tIns="91425" rIns="91425" bIns="91425" anchor="ctr" anchorCtr="0"/>
          <a:lstStyle>
            <a:lvl1pPr marL="0" marR="0" lvl="0" indent="0" algn="l" rtl="0">
              <a:spcBef>
                <a:spcPts val="0"/>
              </a:spcBef>
              <a:buNone/>
              <a:defRPr sz="105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95" name="Shape 95"/>
          <p:cNvSpPr txBox="1">
            <a:spLocks noGrp="1"/>
          </p:cNvSpPr>
          <p:nvPr>
            <p:ph type="sldNum" idx="12"/>
          </p:nvPr>
        </p:nvSpPr>
        <p:spPr>
          <a:xfrm>
            <a:off x="10729454" y="753227"/>
            <a:ext cx="1154150" cy="1090788"/>
          </a:xfrm>
          <a:prstGeom prst="rect">
            <a:avLst/>
          </a:prstGeom>
          <a:noFill/>
          <a:ln>
            <a:noFill/>
          </a:ln>
        </p:spPr>
        <p:txBody>
          <a:bodyPr wrap="square" lIns="91425" tIns="45700" rIns="91425" bIns="45700" anchor="ctr" anchorCtr="0">
            <a:noAutofit/>
          </a:bodyPr>
          <a:lstStyle/>
          <a:p>
            <a:pPr marL="0" marR="0" lvl="0" indent="0" algn="l" rtl="0">
              <a:spcBef>
                <a:spcPts val="0"/>
              </a:spcBef>
              <a:buSzPct val="25000"/>
              <a:buNone/>
            </a:pPr>
            <a:fld id="{00000000-1234-1234-1234-123412341234}" type="slidenum">
              <a:rPr lang="is-IS" sz="3600" b="0" i="0" u="none" strike="noStrike" cap="none">
                <a:solidFill>
                  <a:schemeClr val="lt1"/>
                </a:solidFill>
                <a:latin typeface="Trebuchet MS"/>
                <a:ea typeface="Trebuchet MS"/>
                <a:cs typeface="Trebuchet MS"/>
                <a:sym typeface="Trebuchet MS"/>
              </a:rPr>
              <a:t>‹#›</a:t>
            </a:fld>
            <a:endParaRPr lang="is-IS" sz="3600" b="0" i="0" u="none" strike="noStrike" cap="none">
              <a:solidFill>
                <a:schemeClr val="lt1"/>
              </a:solidFill>
              <a:latin typeface="Trebuchet MS"/>
              <a:ea typeface="Trebuchet MS"/>
              <a:cs typeface="Trebuchet MS"/>
              <a:sym typeface="Trebuchet M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96"/>
        <p:cNvGrpSpPr/>
        <p:nvPr/>
      </p:nvGrpSpPr>
      <p:grpSpPr>
        <a:xfrm>
          <a:off x="0" y="0"/>
          <a:ext cx="0" cy="0"/>
          <a:chOff x="0" y="0"/>
          <a:chExt cx="0" cy="0"/>
        </a:xfrm>
      </p:grpSpPr>
      <p:sp>
        <p:nvSpPr>
          <p:cNvPr id="97" name="Shape 97" descr="HD-ShadowLong.png"/>
          <p:cNvSpPr/>
          <p:nvPr/>
        </p:nvSpPr>
        <p:spPr>
          <a:xfrm>
            <a:off x="0" y="1970240"/>
            <a:ext cx="10437812" cy="321163"/>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98" name="Shape 98" descr="HD-ShadowShort.png"/>
          <p:cNvSpPr/>
          <p:nvPr/>
        </p:nvSpPr>
        <p:spPr>
          <a:xfrm>
            <a:off x="10585825" y="1971233"/>
            <a:ext cx="1602997" cy="144269"/>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99" name="Shape 99"/>
          <p:cNvSpPr/>
          <p:nvPr/>
        </p:nvSpPr>
        <p:spPr>
          <a:xfrm>
            <a:off x="0" y="609600"/>
            <a:ext cx="10437812" cy="1368198"/>
          </a:xfrm>
          <a:prstGeom prst="rect">
            <a:avLst/>
          </a:prstGeom>
          <a:solidFill>
            <a:srgbClr val="262626"/>
          </a:solidFill>
          <a:ln>
            <a:noFill/>
          </a:ln>
        </p:spPr>
        <p:txBody>
          <a:bodyPr wrap="square" lIns="91425" tIns="91425" rIns="91425" bIns="91425" anchor="ctr" anchorCtr="0">
            <a:noAutofit/>
          </a:bodyPr>
          <a:lstStyle/>
          <a:p>
            <a:pPr lvl="0">
              <a:spcBef>
                <a:spcPts val="0"/>
              </a:spcBef>
              <a:buNone/>
            </a:pPr>
            <a:endParaRPr/>
          </a:p>
        </p:txBody>
      </p:sp>
      <p:sp>
        <p:nvSpPr>
          <p:cNvPr id="100" name="Shape 100"/>
          <p:cNvSpPr/>
          <p:nvPr/>
        </p:nvSpPr>
        <p:spPr>
          <a:xfrm>
            <a:off x="10585827" y="609600"/>
            <a:ext cx="1602997" cy="1368198"/>
          </a:xfrm>
          <a:prstGeom prst="rect">
            <a:avLst/>
          </a:prstGeom>
          <a:solidFill>
            <a:schemeClr val="accent1"/>
          </a:solidFill>
          <a:ln>
            <a:noFill/>
          </a:ln>
        </p:spPr>
        <p:txBody>
          <a:bodyPr wrap="square" lIns="91425" tIns="91425" rIns="91425" bIns="91425" anchor="ctr" anchorCtr="0">
            <a:noAutofit/>
          </a:bodyPr>
          <a:lstStyle/>
          <a:p>
            <a:pPr lvl="0">
              <a:spcBef>
                <a:spcPts val="0"/>
              </a:spcBef>
              <a:buNone/>
            </a:pPr>
            <a:endParaRPr/>
          </a:p>
        </p:txBody>
      </p:sp>
      <p:sp>
        <p:nvSpPr>
          <p:cNvPr id="101" name="Shape 101"/>
          <p:cNvSpPr txBox="1">
            <a:spLocks noGrp="1"/>
          </p:cNvSpPr>
          <p:nvPr>
            <p:ph type="title"/>
          </p:nvPr>
        </p:nvSpPr>
        <p:spPr>
          <a:xfrm>
            <a:off x="680322" y="753227"/>
            <a:ext cx="9613856" cy="1080938"/>
          </a:xfrm>
          <a:prstGeom prst="rect">
            <a:avLst/>
          </a:prstGeom>
          <a:noFill/>
          <a:ln>
            <a:noFill/>
          </a:ln>
        </p:spPr>
        <p:txBody>
          <a:bodyPr wrap="square" lIns="91425" tIns="91425" rIns="91425" bIns="91425" anchor="ctr" anchorCtr="0"/>
          <a:lstStyle>
            <a:lvl1pPr marL="0" marR="0" lvl="0" indent="0" algn="l" rtl="0">
              <a:lnSpc>
                <a:spcPct val="90000"/>
              </a:lnSpc>
              <a:spcBef>
                <a:spcPts val="0"/>
              </a:spcBef>
              <a:buClr>
                <a:schemeClr val="lt1"/>
              </a:buClr>
              <a:buFont typeface="Trebuchet MS"/>
              <a:buNone/>
              <a:defRPr sz="3600" b="0" i="0" u="none" strike="noStrike" cap="none">
                <a:solidFill>
                  <a:schemeClr val="lt1"/>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02" name="Shape 102"/>
          <p:cNvSpPr>
            <a:spLocks noGrp="1"/>
          </p:cNvSpPr>
          <p:nvPr>
            <p:ph type="pic" idx="2"/>
          </p:nvPr>
        </p:nvSpPr>
        <p:spPr>
          <a:xfrm>
            <a:off x="4868332" y="2336874"/>
            <a:ext cx="5425848" cy="3599312"/>
          </a:xfrm>
          <a:prstGeom prst="rect">
            <a:avLst/>
          </a:prstGeom>
          <a:noFill/>
          <a:ln>
            <a:noFill/>
          </a:ln>
          <a:effectLst>
            <a:outerShdw blurRad="76200" dist="63500" dir="5040000" algn="tl" rotWithShape="0">
              <a:srgbClr val="000000">
                <a:alpha val="40784"/>
              </a:srgbClr>
            </a:outerShdw>
          </a:effectLst>
        </p:spPr>
        <p:txBody>
          <a:bodyPr wrap="square" lIns="91425" tIns="91425" rIns="91425" bIns="91425" anchor="t" anchorCtr="0"/>
          <a:lstStyle>
            <a:lvl1pPr marL="0" marR="0" lvl="0" indent="0" algn="l" rtl="0">
              <a:lnSpc>
                <a:spcPct val="90000"/>
              </a:lnSpc>
              <a:spcBef>
                <a:spcPts val="1000"/>
              </a:spcBef>
              <a:buClr>
                <a:schemeClr val="lt1"/>
              </a:buClr>
              <a:buFont typeface="Arial"/>
              <a:buNone/>
              <a:defRPr sz="32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2800" b="0"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2400" b="0"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2000" b="0"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2000" b="0"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2000" b="0"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2000" b="0"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2000" b="0"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2000" b="0" i="0" u="none" strike="noStrike" cap="none">
                <a:solidFill>
                  <a:schemeClr val="lt1"/>
                </a:solidFill>
                <a:latin typeface="Trebuchet MS"/>
                <a:ea typeface="Trebuchet MS"/>
                <a:cs typeface="Trebuchet MS"/>
                <a:sym typeface="Trebuchet MS"/>
              </a:defRPr>
            </a:lvl9pPr>
          </a:lstStyle>
          <a:p>
            <a:endParaRPr/>
          </a:p>
        </p:txBody>
      </p:sp>
      <p:sp>
        <p:nvSpPr>
          <p:cNvPr id="103" name="Shape 103"/>
          <p:cNvSpPr txBox="1">
            <a:spLocks noGrp="1"/>
          </p:cNvSpPr>
          <p:nvPr>
            <p:ph type="body" idx="1"/>
          </p:nvPr>
        </p:nvSpPr>
        <p:spPr>
          <a:xfrm>
            <a:off x="680322" y="2336873"/>
            <a:ext cx="3876255" cy="3599314"/>
          </a:xfrm>
          <a:prstGeom prst="rect">
            <a:avLst/>
          </a:prstGeom>
          <a:noFill/>
          <a:ln>
            <a:noFill/>
          </a:ln>
        </p:spPr>
        <p:txBody>
          <a:bodyPr wrap="square" lIns="91425" tIns="91425" rIns="91425" bIns="91425" anchor="ctr" anchorCtr="0"/>
          <a:lstStyle>
            <a:lvl1pPr marL="0" marR="0" lvl="0" indent="0" algn="l" rtl="0">
              <a:lnSpc>
                <a:spcPct val="90000"/>
              </a:lnSpc>
              <a:spcBef>
                <a:spcPts val="1000"/>
              </a:spcBef>
              <a:buClr>
                <a:schemeClr val="lt1"/>
              </a:buClr>
              <a:buFont typeface="Arial"/>
              <a:buNone/>
              <a:defRPr sz="16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1400" b="0"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200" b="0"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9pPr>
          </a:lstStyle>
          <a:p>
            <a:endParaRPr/>
          </a:p>
        </p:txBody>
      </p:sp>
      <p:sp>
        <p:nvSpPr>
          <p:cNvPr id="104" name="Shape 104"/>
          <p:cNvSpPr txBox="1">
            <a:spLocks noGrp="1"/>
          </p:cNvSpPr>
          <p:nvPr>
            <p:ph type="dt" idx="10"/>
          </p:nvPr>
        </p:nvSpPr>
        <p:spPr>
          <a:xfrm>
            <a:off x="7550981" y="5936187"/>
            <a:ext cx="2743199" cy="365125"/>
          </a:xfrm>
          <a:prstGeom prst="rect">
            <a:avLst/>
          </a:prstGeom>
          <a:noFill/>
          <a:ln>
            <a:noFill/>
          </a:ln>
        </p:spPr>
        <p:txBody>
          <a:bodyPr wrap="square" lIns="91425" tIns="91425" rIns="91425" bIns="91425" anchor="ctr" anchorCtr="0"/>
          <a:lstStyle>
            <a:lvl1pPr marL="0" marR="0" lvl="0" indent="0" algn="r" rtl="0">
              <a:spcBef>
                <a:spcPts val="0"/>
              </a:spcBef>
              <a:buNone/>
              <a:defRPr sz="105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105" name="Shape 105"/>
          <p:cNvSpPr txBox="1">
            <a:spLocks noGrp="1"/>
          </p:cNvSpPr>
          <p:nvPr>
            <p:ph type="ftr" idx="11"/>
          </p:nvPr>
        </p:nvSpPr>
        <p:spPr>
          <a:xfrm>
            <a:off x="680320" y="5936187"/>
            <a:ext cx="6870660" cy="365125"/>
          </a:xfrm>
          <a:prstGeom prst="rect">
            <a:avLst/>
          </a:prstGeom>
          <a:noFill/>
          <a:ln>
            <a:noFill/>
          </a:ln>
        </p:spPr>
        <p:txBody>
          <a:bodyPr wrap="square" lIns="91425" tIns="91425" rIns="91425" bIns="91425" anchor="ctr" anchorCtr="0"/>
          <a:lstStyle>
            <a:lvl1pPr marL="0" marR="0" lvl="0" indent="0" algn="l" rtl="0">
              <a:spcBef>
                <a:spcPts val="0"/>
              </a:spcBef>
              <a:buNone/>
              <a:defRPr sz="105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106" name="Shape 106"/>
          <p:cNvSpPr txBox="1">
            <a:spLocks noGrp="1"/>
          </p:cNvSpPr>
          <p:nvPr>
            <p:ph type="sldNum" idx="12"/>
          </p:nvPr>
        </p:nvSpPr>
        <p:spPr>
          <a:xfrm>
            <a:off x="10729454" y="753227"/>
            <a:ext cx="1154150" cy="1090788"/>
          </a:xfrm>
          <a:prstGeom prst="rect">
            <a:avLst/>
          </a:prstGeom>
          <a:noFill/>
          <a:ln>
            <a:noFill/>
          </a:ln>
        </p:spPr>
        <p:txBody>
          <a:bodyPr wrap="square" lIns="91425" tIns="45700" rIns="91425" bIns="45700" anchor="ctr" anchorCtr="0">
            <a:noAutofit/>
          </a:bodyPr>
          <a:lstStyle/>
          <a:p>
            <a:pPr marL="0" marR="0" lvl="0" indent="0" algn="l" rtl="0">
              <a:spcBef>
                <a:spcPts val="0"/>
              </a:spcBef>
              <a:buSzPct val="25000"/>
              <a:buNone/>
            </a:pPr>
            <a:fld id="{00000000-1234-1234-1234-123412341234}" type="slidenum">
              <a:rPr lang="is-IS" sz="3600" b="0" i="0" u="none" strike="noStrike" cap="none">
                <a:solidFill>
                  <a:schemeClr val="lt1"/>
                </a:solidFill>
                <a:latin typeface="Trebuchet MS"/>
                <a:ea typeface="Trebuchet MS"/>
                <a:cs typeface="Trebuchet MS"/>
                <a:sym typeface="Trebuchet MS"/>
              </a:rPr>
              <a:t>‹#›</a:t>
            </a:fld>
            <a:endParaRPr lang="is-IS" sz="3600" b="0" i="0" u="none" strike="noStrike" cap="none">
              <a:solidFill>
                <a:schemeClr val="lt1"/>
              </a:solidFill>
              <a:latin typeface="Trebuchet MS"/>
              <a:ea typeface="Trebuchet MS"/>
              <a:cs typeface="Trebuchet MS"/>
              <a:sym typeface="Trebuchet M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78121"/>
            </a:gs>
            <a:gs pos="50000">
              <a:srgbClr val="D54006"/>
            </a:gs>
            <a:gs pos="100000">
              <a:srgbClr val="8C0000"/>
            </a:gs>
          </a:gsLst>
          <a:lin ang="2520000" scaled="0"/>
        </a:gradFill>
        <a:effectLst/>
      </p:bgPr>
    </p:bg>
    <p:spTree>
      <p:nvGrpSpPr>
        <p:cNvPr id="1" name="Shape 9"/>
        <p:cNvGrpSpPr/>
        <p:nvPr/>
      </p:nvGrpSpPr>
      <p:grpSpPr>
        <a:xfrm>
          <a:off x="0" y="0"/>
          <a:ext cx="0" cy="0"/>
          <a:chOff x="0" y="0"/>
          <a:chExt cx="0" cy="0"/>
        </a:xfrm>
      </p:grpSpPr>
      <p:sp>
        <p:nvSpPr>
          <p:cNvPr id="10" name="Shape 10" descr="hashOverlay-FullResolve.png"/>
          <p:cNvSpPr/>
          <p:nvPr/>
        </p:nvSpPr>
        <p:spPr>
          <a:xfrm>
            <a:off x="0" y="0"/>
            <a:ext cx="12192000" cy="68580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1" name="Shape 11"/>
          <p:cNvSpPr txBox="1">
            <a:spLocks noGrp="1"/>
          </p:cNvSpPr>
          <p:nvPr>
            <p:ph type="title"/>
          </p:nvPr>
        </p:nvSpPr>
        <p:spPr>
          <a:xfrm>
            <a:off x="680320" y="753227"/>
            <a:ext cx="9613861" cy="1080938"/>
          </a:xfrm>
          <a:prstGeom prst="rect">
            <a:avLst/>
          </a:prstGeom>
          <a:noFill/>
          <a:ln>
            <a:noFill/>
          </a:ln>
        </p:spPr>
        <p:txBody>
          <a:bodyPr wrap="square" lIns="91425" tIns="91425" rIns="91425" bIns="91425" anchor="ctr" anchorCtr="0"/>
          <a:lstStyle>
            <a:lvl1pPr marL="0" marR="0" lvl="0" indent="0" algn="l" rtl="0">
              <a:lnSpc>
                <a:spcPct val="90000"/>
              </a:lnSpc>
              <a:spcBef>
                <a:spcPts val="0"/>
              </a:spcBef>
              <a:buClr>
                <a:schemeClr val="lt1"/>
              </a:buClr>
              <a:buFont typeface="Trebuchet MS"/>
              <a:buNone/>
              <a:defRPr sz="3600" b="0" i="0" u="none" strike="noStrike" cap="none">
                <a:solidFill>
                  <a:schemeClr val="lt1"/>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2" name="Shape 12"/>
          <p:cNvSpPr txBox="1">
            <a:spLocks noGrp="1"/>
          </p:cNvSpPr>
          <p:nvPr>
            <p:ph type="body" idx="1"/>
          </p:nvPr>
        </p:nvSpPr>
        <p:spPr>
          <a:xfrm>
            <a:off x="680320" y="2336873"/>
            <a:ext cx="9613861" cy="3599316"/>
          </a:xfrm>
          <a:prstGeom prst="rect">
            <a:avLst/>
          </a:prstGeom>
          <a:noFill/>
          <a:ln>
            <a:noFill/>
          </a:ln>
        </p:spPr>
        <p:txBody>
          <a:bodyPr wrap="square" lIns="91425" tIns="91425" rIns="91425" bIns="91425" anchor="t" anchorCtr="0"/>
          <a:lstStyle>
            <a:lvl1pPr marL="228600" marR="0" lvl="0" indent="-76200" algn="l" rtl="0">
              <a:lnSpc>
                <a:spcPct val="90000"/>
              </a:lnSpc>
              <a:spcBef>
                <a:spcPts val="1000"/>
              </a:spcBef>
              <a:buClr>
                <a:schemeClr val="lt1"/>
              </a:buClr>
              <a:buSzPct val="100000"/>
              <a:buFont typeface="Arial"/>
              <a:buChar char="•"/>
              <a:defRPr sz="2400" b="0" i="0" u="none" strike="noStrike" cap="none">
                <a:solidFill>
                  <a:schemeClr val="lt1"/>
                </a:solidFill>
                <a:latin typeface="Trebuchet MS"/>
                <a:ea typeface="Trebuchet MS"/>
                <a:cs typeface="Trebuchet MS"/>
                <a:sym typeface="Trebuchet MS"/>
              </a:defRPr>
            </a:lvl1pPr>
            <a:lvl2pPr marL="685800" marR="0" lvl="1" indent="-101600" algn="l" rtl="0">
              <a:lnSpc>
                <a:spcPct val="90000"/>
              </a:lnSpc>
              <a:spcBef>
                <a:spcPts val="500"/>
              </a:spcBef>
              <a:buClr>
                <a:schemeClr val="lt1"/>
              </a:buClr>
              <a:buSzPct val="100000"/>
              <a:buFont typeface="Arial"/>
              <a:buChar char="•"/>
              <a:defRPr sz="2000" b="0" i="0" u="none" strike="noStrike" cap="none">
                <a:solidFill>
                  <a:schemeClr val="lt1"/>
                </a:solidFill>
                <a:latin typeface="Trebuchet MS"/>
                <a:ea typeface="Trebuchet MS"/>
                <a:cs typeface="Trebuchet MS"/>
                <a:sym typeface="Trebuchet MS"/>
              </a:defRPr>
            </a:lvl2pPr>
            <a:lvl3pPr marL="1143000" marR="0" lvl="2" indent="-114300" algn="l" rtl="0">
              <a:lnSpc>
                <a:spcPct val="90000"/>
              </a:lnSpc>
              <a:spcBef>
                <a:spcPts val="500"/>
              </a:spcBef>
              <a:buClr>
                <a:schemeClr val="lt1"/>
              </a:buClr>
              <a:buSzPct val="100000"/>
              <a:buFont typeface="Arial"/>
              <a:buChar char="•"/>
              <a:defRPr sz="1800" b="0" i="0" u="none" strike="noStrike" cap="none">
                <a:solidFill>
                  <a:schemeClr val="lt1"/>
                </a:solidFill>
                <a:latin typeface="Trebuchet MS"/>
                <a:ea typeface="Trebuchet MS"/>
                <a:cs typeface="Trebuchet MS"/>
                <a:sym typeface="Trebuchet MS"/>
              </a:defRPr>
            </a:lvl3pPr>
            <a:lvl4pPr marL="1600200" marR="0" lvl="3" indent="-127000" algn="l" rtl="0">
              <a:lnSpc>
                <a:spcPct val="90000"/>
              </a:lnSpc>
              <a:spcBef>
                <a:spcPts val="500"/>
              </a:spcBef>
              <a:buClr>
                <a:schemeClr val="lt1"/>
              </a:buClr>
              <a:buSzPct val="100000"/>
              <a:buFont typeface="Arial"/>
              <a:buChar char="•"/>
              <a:defRPr sz="1600" b="0" i="0" u="none" strike="noStrike" cap="none">
                <a:solidFill>
                  <a:schemeClr val="lt1"/>
                </a:solidFill>
                <a:latin typeface="Trebuchet MS"/>
                <a:ea typeface="Trebuchet MS"/>
                <a:cs typeface="Trebuchet MS"/>
                <a:sym typeface="Trebuchet MS"/>
              </a:defRPr>
            </a:lvl4pPr>
            <a:lvl5pPr marL="2057400" marR="0" lvl="4" indent="-127000" algn="l" rtl="0">
              <a:lnSpc>
                <a:spcPct val="90000"/>
              </a:lnSpc>
              <a:spcBef>
                <a:spcPts val="500"/>
              </a:spcBef>
              <a:buClr>
                <a:schemeClr val="lt1"/>
              </a:buClr>
              <a:buSzPct val="100000"/>
              <a:buFont typeface="Arial"/>
              <a:buChar char="•"/>
              <a:defRPr sz="1600" b="0" i="0" u="none" strike="noStrike" cap="none">
                <a:solidFill>
                  <a:schemeClr val="lt1"/>
                </a:solidFill>
                <a:latin typeface="Trebuchet MS"/>
                <a:ea typeface="Trebuchet MS"/>
                <a:cs typeface="Trebuchet MS"/>
                <a:sym typeface="Trebuchet MS"/>
              </a:defRPr>
            </a:lvl5pPr>
            <a:lvl6pPr marL="2514600" marR="0" lvl="5"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6pPr>
            <a:lvl7pPr marL="2971800" marR="0" lvl="6"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7pPr>
            <a:lvl8pPr marL="3429000" marR="0" lvl="7"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8pPr>
            <a:lvl9pPr marL="3886200" marR="0" lvl="8"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9pPr>
          </a:lstStyle>
          <a:p>
            <a:endParaRPr/>
          </a:p>
        </p:txBody>
      </p:sp>
      <p:sp>
        <p:nvSpPr>
          <p:cNvPr id="13" name="Shape 13"/>
          <p:cNvSpPr txBox="1">
            <a:spLocks noGrp="1"/>
          </p:cNvSpPr>
          <p:nvPr>
            <p:ph type="dt" idx="10"/>
          </p:nvPr>
        </p:nvSpPr>
        <p:spPr>
          <a:xfrm>
            <a:off x="7550981" y="5936187"/>
            <a:ext cx="2743199" cy="365125"/>
          </a:xfrm>
          <a:prstGeom prst="rect">
            <a:avLst/>
          </a:prstGeom>
          <a:noFill/>
          <a:ln>
            <a:noFill/>
          </a:ln>
        </p:spPr>
        <p:txBody>
          <a:bodyPr wrap="square" lIns="91425" tIns="91425" rIns="91425" bIns="91425" anchor="ctr" anchorCtr="0"/>
          <a:lstStyle>
            <a:lvl1pPr marL="0" marR="0" lvl="0" indent="0" algn="r" rtl="0">
              <a:spcBef>
                <a:spcPts val="0"/>
              </a:spcBef>
              <a:buNone/>
              <a:defRPr sz="105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14" name="Shape 14"/>
          <p:cNvSpPr txBox="1">
            <a:spLocks noGrp="1"/>
          </p:cNvSpPr>
          <p:nvPr>
            <p:ph type="ftr" idx="11"/>
          </p:nvPr>
        </p:nvSpPr>
        <p:spPr>
          <a:xfrm>
            <a:off x="680320" y="5936187"/>
            <a:ext cx="6870660" cy="365125"/>
          </a:xfrm>
          <a:prstGeom prst="rect">
            <a:avLst/>
          </a:prstGeom>
          <a:noFill/>
          <a:ln>
            <a:noFill/>
          </a:ln>
        </p:spPr>
        <p:txBody>
          <a:bodyPr wrap="square" lIns="91425" tIns="91425" rIns="91425" bIns="91425" anchor="ctr" anchorCtr="0"/>
          <a:lstStyle>
            <a:lvl1pPr marL="0" marR="0" lvl="0" indent="0" algn="l" rtl="0">
              <a:spcBef>
                <a:spcPts val="0"/>
              </a:spcBef>
              <a:buNone/>
              <a:defRPr sz="105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15" name="Shape 15"/>
          <p:cNvSpPr txBox="1">
            <a:spLocks noGrp="1"/>
          </p:cNvSpPr>
          <p:nvPr>
            <p:ph type="sldNum" idx="12"/>
          </p:nvPr>
        </p:nvSpPr>
        <p:spPr>
          <a:xfrm>
            <a:off x="10729454" y="753227"/>
            <a:ext cx="1154150" cy="1090788"/>
          </a:xfrm>
          <a:prstGeom prst="rect">
            <a:avLst/>
          </a:prstGeom>
          <a:noFill/>
          <a:ln>
            <a:noFill/>
          </a:ln>
        </p:spPr>
        <p:txBody>
          <a:bodyPr wrap="square" lIns="91425" tIns="45700" rIns="91425" bIns="45700" anchor="ctr" anchorCtr="0">
            <a:noAutofit/>
          </a:bodyPr>
          <a:lstStyle/>
          <a:p>
            <a:pPr marL="0" marR="0" lvl="0" indent="0" algn="l" rtl="0">
              <a:spcBef>
                <a:spcPts val="0"/>
              </a:spcBef>
              <a:buSzPct val="25000"/>
              <a:buNone/>
            </a:pPr>
            <a:fld id="{00000000-1234-1234-1234-123412341234}" type="slidenum">
              <a:rPr lang="is-IS" sz="3600" b="0" i="0" u="none" strike="noStrike" cap="none">
                <a:solidFill>
                  <a:schemeClr val="lt1"/>
                </a:solidFill>
                <a:latin typeface="Trebuchet MS"/>
                <a:ea typeface="Trebuchet MS"/>
                <a:cs typeface="Trebuchet MS"/>
                <a:sym typeface="Trebuchet MS"/>
              </a:rPr>
              <a:t>‹#›</a:t>
            </a:fld>
            <a:endParaRPr lang="is-IS" sz="3600" b="0" i="0" u="none" strike="noStrike" cap="none">
              <a:solidFill>
                <a:schemeClr val="lt1"/>
              </a:solidFill>
              <a:latin typeface="Trebuchet MS"/>
              <a:ea typeface="Trebuchet MS"/>
              <a:cs typeface="Trebuchet MS"/>
              <a:sym typeface="Trebuchet MS"/>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hyperlink" Target="https://drive.google.com/file/d/0B6nCDywvr0WFdHl5elFpVFBfNTg/view" TargetMode="External"/><Relationship Id="rId4" Type="http://schemas.openxmlformats.org/officeDocument/2006/relationships/image" Target="../media/image2.jpg"/><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hyperlink" Target="https://drive.google.com/file/d/0B6nCDywvr0WFZEpWU29ERnRoVmM/view" TargetMode="External"/><Relationship Id="rId4" Type="http://schemas.openxmlformats.org/officeDocument/2006/relationships/image" Target="../media/image1.jp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drive.google.com/file/d/0B6nCDywvr0WFOGRJOTJmZlQzYkU/view?usp=shar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Shape 207"/>
          <p:cNvSpPr txBox="1">
            <a:spLocks noGrp="1"/>
          </p:cNvSpPr>
          <p:nvPr>
            <p:ph type="ctrTitle"/>
          </p:nvPr>
        </p:nvSpPr>
        <p:spPr>
          <a:xfrm>
            <a:off x="-3205777" y="2531615"/>
            <a:ext cx="11973260" cy="2387600"/>
          </a:xfrm>
          <a:prstGeom prst="rect">
            <a:avLst/>
          </a:prstGeom>
          <a:noFill/>
          <a:ln>
            <a:noFill/>
          </a:ln>
        </p:spPr>
        <p:txBody>
          <a:bodyPr wrap="square" lIns="91425" tIns="45700" rIns="91425" bIns="45700" anchor="b" anchorCtr="0">
            <a:noAutofit/>
          </a:bodyPr>
          <a:lstStyle/>
          <a:p>
            <a:pPr marL="0" marR="0" lvl="0" indent="0" algn="r" rtl="0">
              <a:lnSpc>
                <a:spcPct val="90000"/>
              </a:lnSpc>
              <a:spcBef>
                <a:spcPts val="0"/>
              </a:spcBef>
              <a:buClr>
                <a:schemeClr val="lt1"/>
              </a:buClr>
              <a:buSzPct val="25000"/>
              <a:buFont typeface="Trebuchet MS"/>
              <a:buNone/>
            </a:pPr>
            <a:r>
              <a:rPr lang="is-IS" sz="4860" b="0" i="0" u="none" strike="noStrike" cap="none">
                <a:solidFill>
                  <a:schemeClr val="lt1"/>
                </a:solidFill>
                <a:latin typeface="Trebuchet MS"/>
                <a:ea typeface="Trebuchet MS"/>
                <a:cs typeface="Trebuchet MS"/>
                <a:sym typeface="Trebuchet MS"/>
              </a:rPr>
              <a:t/>
            </a:r>
            <a:br>
              <a:rPr lang="is-IS" sz="4860" b="0" i="0" u="none" strike="noStrike" cap="none">
                <a:solidFill>
                  <a:schemeClr val="lt1"/>
                </a:solidFill>
                <a:latin typeface="Trebuchet MS"/>
                <a:ea typeface="Trebuchet MS"/>
                <a:cs typeface="Trebuchet MS"/>
                <a:sym typeface="Trebuchet MS"/>
              </a:rPr>
            </a:br>
            <a:r>
              <a:rPr lang="is-IS" sz="4860" b="0" i="0" u="none" strike="noStrike" cap="none">
                <a:solidFill>
                  <a:schemeClr val="lt1"/>
                </a:solidFill>
                <a:latin typeface="Trebuchet MS"/>
                <a:ea typeface="Trebuchet MS"/>
                <a:cs typeface="Trebuchet MS"/>
                <a:sym typeface="Trebuchet MS"/>
              </a:rPr>
              <a:t/>
            </a:r>
            <a:br>
              <a:rPr lang="is-IS" sz="4860" b="0" i="0" u="none" strike="noStrike" cap="none">
                <a:solidFill>
                  <a:schemeClr val="lt1"/>
                </a:solidFill>
                <a:latin typeface="Trebuchet MS"/>
                <a:ea typeface="Trebuchet MS"/>
                <a:cs typeface="Trebuchet MS"/>
                <a:sym typeface="Trebuchet MS"/>
              </a:rPr>
            </a:br>
            <a:r>
              <a:rPr lang="is-IS" sz="4860" b="0" i="0" u="none" strike="noStrike" cap="none">
                <a:solidFill>
                  <a:schemeClr val="lt1"/>
                </a:solidFill>
                <a:latin typeface="Trebuchet MS"/>
                <a:ea typeface="Trebuchet MS"/>
                <a:cs typeface="Trebuchet MS"/>
                <a:sym typeface="Trebuchet MS"/>
              </a:rPr>
              <a:t/>
            </a:r>
            <a:br>
              <a:rPr lang="is-IS" sz="4860" b="0" i="0" u="none" strike="noStrike" cap="none">
                <a:solidFill>
                  <a:schemeClr val="lt1"/>
                </a:solidFill>
                <a:latin typeface="Trebuchet MS"/>
                <a:ea typeface="Trebuchet MS"/>
                <a:cs typeface="Trebuchet MS"/>
                <a:sym typeface="Trebuchet MS"/>
              </a:rPr>
            </a:br>
            <a:r>
              <a:rPr lang="is-IS" sz="4860" b="0" i="0" u="none" strike="noStrike" cap="none">
                <a:solidFill>
                  <a:schemeClr val="lt1"/>
                </a:solidFill>
                <a:latin typeface="Trebuchet MS"/>
                <a:ea typeface="Trebuchet MS"/>
                <a:cs typeface="Trebuchet MS"/>
                <a:sym typeface="Trebuchet MS"/>
              </a:rPr>
              <a:t/>
            </a:r>
            <a:br>
              <a:rPr lang="is-IS" sz="4860" b="0" i="0" u="none" strike="noStrike" cap="none">
                <a:solidFill>
                  <a:schemeClr val="lt1"/>
                </a:solidFill>
                <a:latin typeface="Trebuchet MS"/>
                <a:ea typeface="Trebuchet MS"/>
                <a:cs typeface="Trebuchet MS"/>
                <a:sym typeface="Trebuchet MS"/>
              </a:rPr>
            </a:br>
            <a:r>
              <a:rPr lang="is-IS" sz="4860" b="0" i="0" u="none" strike="noStrike" cap="none">
                <a:solidFill>
                  <a:schemeClr val="lt1"/>
                </a:solidFill>
                <a:latin typeface="Trebuchet MS"/>
                <a:ea typeface="Trebuchet MS"/>
                <a:cs typeface="Trebuchet MS"/>
                <a:sym typeface="Trebuchet MS"/>
              </a:rPr>
              <a:t/>
            </a:r>
            <a:br>
              <a:rPr lang="is-IS" sz="4860" b="0" i="0" u="none" strike="noStrike" cap="none">
                <a:solidFill>
                  <a:schemeClr val="lt1"/>
                </a:solidFill>
                <a:latin typeface="Trebuchet MS"/>
                <a:ea typeface="Trebuchet MS"/>
                <a:cs typeface="Trebuchet MS"/>
                <a:sym typeface="Trebuchet MS"/>
              </a:rPr>
            </a:br>
            <a:r>
              <a:rPr lang="is-IS" sz="4860" b="0" i="0" u="none" strike="noStrike" cap="none">
                <a:solidFill>
                  <a:schemeClr val="lt1"/>
                </a:solidFill>
                <a:latin typeface="Trebuchet MS"/>
                <a:ea typeface="Trebuchet MS"/>
                <a:cs typeface="Trebuchet MS"/>
                <a:sym typeface="Trebuchet MS"/>
              </a:rPr>
              <a:t>Retreat Finder: Road to </a:t>
            </a:r>
            <a:br>
              <a:rPr lang="is-IS" sz="4860" b="0" i="0" u="none" strike="noStrike" cap="none">
                <a:solidFill>
                  <a:schemeClr val="lt1"/>
                </a:solidFill>
                <a:latin typeface="Trebuchet MS"/>
                <a:ea typeface="Trebuchet MS"/>
                <a:cs typeface="Trebuchet MS"/>
                <a:sym typeface="Trebuchet MS"/>
              </a:rPr>
            </a:br>
            <a:r>
              <a:rPr lang="is-IS" sz="4860" b="0" i="0" u="none" strike="noStrike" cap="none">
                <a:solidFill>
                  <a:schemeClr val="lt1"/>
                </a:solidFill>
                <a:latin typeface="Trebuchet MS"/>
                <a:ea typeface="Trebuchet MS"/>
                <a:cs typeface="Trebuchet MS"/>
                <a:sym typeface="Trebuchet MS"/>
              </a:rPr>
              <a:t>Personal Development</a:t>
            </a:r>
            <a:br>
              <a:rPr lang="is-IS" sz="4860" b="0" i="0" u="none" strike="noStrike" cap="none">
                <a:solidFill>
                  <a:schemeClr val="lt1"/>
                </a:solidFill>
                <a:latin typeface="Trebuchet MS"/>
                <a:ea typeface="Trebuchet MS"/>
                <a:cs typeface="Trebuchet MS"/>
                <a:sym typeface="Trebuchet MS"/>
              </a:rPr>
            </a:br>
            <a:endParaRPr lang="is-IS" sz="4860" b="0" i="0" u="none" strike="noStrike" cap="none">
              <a:solidFill>
                <a:schemeClr val="lt1"/>
              </a:solidFill>
              <a:latin typeface="Trebuchet MS"/>
              <a:ea typeface="Trebuchet MS"/>
              <a:cs typeface="Trebuchet MS"/>
              <a:sym typeface="Trebuchet MS"/>
            </a:endParaRPr>
          </a:p>
        </p:txBody>
      </p:sp>
      <p:sp>
        <p:nvSpPr>
          <p:cNvPr id="208" name="Shape 208"/>
          <p:cNvSpPr txBox="1">
            <a:spLocks noGrp="1"/>
          </p:cNvSpPr>
          <p:nvPr>
            <p:ph type="subTitle" idx="1"/>
          </p:nvPr>
        </p:nvSpPr>
        <p:spPr>
          <a:xfrm>
            <a:off x="0" y="4674925"/>
            <a:ext cx="6897300" cy="2022300"/>
          </a:xfrm>
          <a:prstGeom prst="rect">
            <a:avLst/>
          </a:prstGeom>
          <a:noFill/>
          <a:ln>
            <a:noFill/>
          </a:ln>
        </p:spPr>
        <p:txBody>
          <a:bodyPr wrap="square"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Arial"/>
              <a:buNone/>
            </a:pPr>
            <a:r>
              <a:rPr lang="is-IS" sz="1400" b="1" i="0" u="none" strike="noStrike" cap="none">
                <a:solidFill>
                  <a:srgbClr val="000000"/>
                </a:solidFill>
              </a:rPr>
              <a:t>Danielle Chambers, M.S.E</a:t>
            </a:r>
          </a:p>
          <a:p>
            <a:pPr marL="0" marR="0" lvl="0" indent="0" algn="l" rtl="0">
              <a:lnSpc>
                <a:spcPct val="100000"/>
              </a:lnSpc>
              <a:spcBef>
                <a:spcPts val="0"/>
              </a:spcBef>
              <a:spcAft>
                <a:spcPts val="0"/>
              </a:spcAft>
              <a:buClr>
                <a:schemeClr val="lt1"/>
              </a:buClr>
              <a:buSzPct val="25000"/>
              <a:buFont typeface="Arial"/>
              <a:buNone/>
            </a:pPr>
            <a:r>
              <a:rPr lang="is-IS" sz="1400" b="0" i="0" u="none" strike="noStrike" cap="none">
                <a:solidFill>
                  <a:srgbClr val="000000"/>
                </a:solidFill>
                <a:latin typeface="Trebuchet MS"/>
                <a:ea typeface="Trebuchet MS"/>
                <a:cs typeface="Trebuchet MS"/>
                <a:sym typeface="Trebuchet MS"/>
              </a:rPr>
              <a:t>Associate Director, Educat</a:t>
            </a:r>
            <a:r>
              <a:rPr lang="is-IS" sz="1400">
                <a:solidFill>
                  <a:srgbClr val="000000"/>
                </a:solidFill>
              </a:rPr>
              <a:t>ional Opportunity Program,</a:t>
            </a:r>
            <a:r>
              <a:rPr lang="is-IS" sz="1400" b="0" i="0" u="none" strike="noStrike" cap="none">
                <a:solidFill>
                  <a:srgbClr val="000000"/>
                </a:solidFill>
                <a:latin typeface="Trebuchet MS"/>
                <a:ea typeface="Trebuchet MS"/>
                <a:cs typeface="Trebuchet MS"/>
                <a:sym typeface="Trebuchet MS"/>
              </a:rPr>
              <a:t> Cal State LA</a:t>
            </a:r>
          </a:p>
          <a:p>
            <a:pPr marL="0" marR="0" lvl="0" indent="0" algn="l" rtl="0">
              <a:lnSpc>
                <a:spcPct val="100000"/>
              </a:lnSpc>
              <a:spcBef>
                <a:spcPts val="1000"/>
              </a:spcBef>
              <a:spcAft>
                <a:spcPts val="0"/>
              </a:spcAft>
              <a:buClr>
                <a:schemeClr val="lt1"/>
              </a:buClr>
              <a:buSzPct val="25000"/>
              <a:buFont typeface="Arial"/>
              <a:buNone/>
            </a:pPr>
            <a:r>
              <a:rPr lang="is-IS" sz="1400" b="1" i="0" u="none" strike="noStrike" cap="none">
                <a:solidFill>
                  <a:srgbClr val="000000"/>
                </a:solidFill>
              </a:rPr>
              <a:t>Sara Gamez, E</a:t>
            </a:r>
            <a:r>
              <a:rPr lang="is-IS" sz="1400" b="1">
                <a:solidFill>
                  <a:srgbClr val="000000"/>
                </a:solidFill>
              </a:rPr>
              <a:t>d.D.</a:t>
            </a:r>
            <a:r>
              <a:rPr lang="is-IS" sz="1400">
                <a:solidFill>
                  <a:srgbClr val="000000"/>
                </a:solidFill>
              </a:rPr>
              <a:t>                                                                                                                                    </a:t>
            </a:r>
            <a:r>
              <a:rPr lang="is-IS" sz="1400" b="0" i="0" u="none" strike="noStrike" cap="none">
                <a:solidFill>
                  <a:srgbClr val="000000"/>
                </a:solidFill>
                <a:latin typeface="Trebuchet MS"/>
                <a:ea typeface="Trebuchet MS"/>
                <a:cs typeface="Trebuchet MS"/>
                <a:sym typeface="Trebuchet MS"/>
              </a:rPr>
              <a:t>Associate Director, Student Support </a:t>
            </a:r>
            <a:r>
              <a:rPr lang="is-IS" sz="1400">
                <a:solidFill>
                  <a:srgbClr val="000000"/>
                </a:solidFill>
              </a:rPr>
              <a:t>&amp; </a:t>
            </a:r>
            <a:r>
              <a:rPr lang="is-IS" sz="1400" b="0" i="0" u="none" strike="noStrike" cap="none">
                <a:solidFill>
                  <a:srgbClr val="000000"/>
                </a:solidFill>
                <a:latin typeface="Trebuchet MS"/>
                <a:ea typeface="Trebuchet MS"/>
                <a:cs typeface="Trebuchet MS"/>
                <a:sym typeface="Trebuchet MS"/>
              </a:rPr>
              <a:t>Equity Programs</a:t>
            </a:r>
            <a:r>
              <a:rPr lang="is-IS" sz="1400">
                <a:solidFill>
                  <a:srgbClr val="000000"/>
                </a:solidFill>
              </a:rPr>
              <a:t>, </a:t>
            </a:r>
            <a:r>
              <a:rPr lang="is-IS" sz="1400" b="0" i="0" u="none" strike="noStrike" cap="none">
                <a:solidFill>
                  <a:srgbClr val="000000"/>
                </a:solidFill>
                <a:latin typeface="Trebuchet MS"/>
                <a:ea typeface="Trebuchet MS"/>
                <a:cs typeface="Trebuchet MS"/>
                <a:sym typeface="Trebuchet MS"/>
              </a:rPr>
              <a:t>Cal Poly Pomona </a:t>
            </a:r>
          </a:p>
          <a:p>
            <a:pPr marL="0" marR="0" lvl="0" indent="0" algn="l" rtl="0">
              <a:lnSpc>
                <a:spcPct val="100000"/>
              </a:lnSpc>
              <a:spcBef>
                <a:spcPts val="1000"/>
              </a:spcBef>
              <a:spcAft>
                <a:spcPts val="0"/>
              </a:spcAft>
              <a:buClr>
                <a:schemeClr val="lt1"/>
              </a:buClr>
              <a:buSzPct val="25000"/>
              <a:buFont typeface="Arial"/>
              <a:buNone/>
            </a:pPr>
            <a:r>
              <a:rPr lang="is-IS" sz="1400" b="1">
                <a:solidFill>
                  <a:srgbClr val="000000"/>
                </a:solidFill>
              </a:rPr>
              <a:t>Dr. </a:t>
            </a:r>
            <a:r>
              <a:rPr lang="is-IS" sz="1400" b="1" i="0" u="none" strike="noStrike" cap="none">
                <a:solidFill>
                  <a:srgbClr val="000000"/>
                </a:solidFill>
              </a:rPr>
              <a:t>John Hamilton, Ed.D.</a:t>
            </a:r>
            <a:r>
              <a:rPr lang="is-IS" sz="1400" b="1">
                <a:solidFill>
                  <a:srgbClr val="000000"/>
                </a:solidFill>
              </a:rPr>
              <a:t>                                                                                                                             </a:t>
            </a:r>
            <a:r>
              <a:rPr lang="is-IS" sz="1400" b="1" i="0" u="none" strike="noStrike" cap="none">
                <a:solidFill>
                  <a:srgbClr val="000000"/>
                </a:solidFill>
              </a:rPr>
              <a:t> </a:t>
            </a:r>
            <a:r>
              <a:rPr lang="is-IS" sz="1400" b="0" i="0" u="none" strike="noStrike" cap="none">
                <a:solidFill>
                  <a:srgbClr val="000000"/>
                </a:solidFill>
                <a:latin typeface="Trebuchet MS"/>
                <a:ea typeface="Trebuchet MS"/>
                <a:cs typeface="Trebuchet MS"/>
                <a:sym typeface="Trebuchet MS"/>
              </a:rPr>
              <a:t>Direc</a:t>
            </a:r>
            <a:r>
              <a:rPr lang="is-IS" sz="1400">
                <a:solidFill>
                  <a:srgbClr val="000000"/>
                </a:solidFill>
              </a:rPr>
              <a:t>tor, Educational Opportunity Program &amp; Guardian Scholars, </a:t>
            </a:r>
            <a:r>
              <a:rPr lang="is-IS" sz="1400" b="0" i="0" u="none" strike="noStrike" cap="none">
                <a:solidFill>
                  <a:srgbClr val="000000"/>
                </a:solidFill>
                <a:latin typeface="Trebuchet MS"/>
                <a:ea typeface="Trebuchet MS"/>
                <a:cs typeface="Trebuchet MS"/>
                <a:sym typeface="Trebuchet MS"/>
              </a:rPr>
              <a:t>CSU, Long Be</a:t>
            </a:r>
            <a:r>
              <a:rPr lang="is-IS" sz="1400">
                <a:solidFill>
                  <a:srgbClr val="000000"/>
                </a:solidFill>
              </a:rPr>
              <a:t>ach</a:t>
            </a:r>
          </a:p>
          <a:p>
            <a:pPr marL="0" marR="0" lvl="0" indent="0" algn="l" rtl="0">
              <a:lnSpc>
                <a:spcPct val="70000"/>
              </a:lnSpc>
              <a:spcBef>
                <a:spcPts val="1000"/>
              </a:spcBef>
              <a:spcAft>
                <a:spcPts val="0"/>
              </a:spcAft>
              <a:buClr>
                <a:schemeClr val="lt1"/>
              </a:buClr>
              <a:buSzPct val="25000"/>
              <a:buFont typeface="Arial"/>
              <a:buNone/>
            </a:pPr>
            <a:endParaRPr sz="1400">
              <a:solidFill>
                <a:srgbClr val="000000"/>
              </a:solidFill>
            </a:endParaRPr>
          </a:p>
          <a:p>
            <a:pPr lvl="0" algn="l" rtl="0">
              <a:lnSpc>
                <a:spcPct val="70000"/>
              </a:lnSpc>
              <a:spcBef>
                <a:spcPts val="0"/>
              </a:spcBef>
              <a:buClr>
                <a:schemeClr val="lt1"/>
              </a:buClr>
              <a:buSzPct val="25000"/>
              <a:buFont typeface="Arial"/>
              <a:buNone/>
            </a:pPr>
            <a:endParaRPr sz="1400"/>
          </a:p>
          <a:p>
            <a:pPr marL="0" marR="0" lvl="0" indent="0" algn="l" rtl="0">
              <a:lnSpc>
                <a:spcPct val="70000"/>
              </a:lnSpc>
              <a:spcBef>
                <a:spcPts val="1000"/>
              </a:spcBef>
              <a:spcAft>
                <a:spcPts val="0"/>
              </a:spcAft>
              <a:buClr>
                <a:schemeClr val="lt1"/>
              </a:buClr>
              <a:buSzPct val="25000"/>
              <a:buFont typeface="Arial"/>
              <a:buNone/>
            </a:pPr>
            <a:endParaRPr/>
          </a:p>
        </p:txBody>
      </p:sp>
      <p:sp>
        <p:nvSpPr>
          <p:cNvPr id="209" name="Shape 209"/>
          <p:cNvSpPr txBox="1"/>
          <p:nvPr/>
        </p:nvSpPr>
        <p:spPr>
          <a:xfrm>
            <a:off x="6897300" y="4508725"/>
            <a:ext cx="5624100" cy="2188500"/>
          </a:xfrm>
          <a:prstGeom prst="rect">
            <a:avLst/>
          </a:prstGeom>
          <a:noFill/>
          <a:ln>
            <a:noFill/>
          </a:ln>
        </p:spPr>
        <p:txBody>
          <a:bodyPr wrap="square" lIns="91425" tIns="91425" rIns="91425" bIns="91425" anchor="t" anchorCtr="0">
            <a:noAutofit/>
          </a:bodyPr>
          <a:lstStyle/>
          <a:p>
            <a:pPr marL="0" marR="0" lvl="0" indent="-69850" algn="l" rtl="0">
              <a:lnSpc>
                <a:spcPct val="100000"/>
              </a:lnSpc>
              <a:spcBef>
                <a:spcPts val="1000"/>
              </a:spcBef>
              <a:spcAft>
                <a:spcPts val="0"/>
              </a:spcAft>
              <a:buClr>
                <a:srgbClr val="000000"/>
              </a:buClr>
              <a:buFont typeface="Arial"/>
              <a:buNone/>
            </a:pPr>
            <a:r>
              <a:rPr lang="is-IS" b="1">
                <a:latin typeface="Trebuchet MS"/>
                <a:ea typeface="Trebuchet MS"/>
                <a:cs typeface="Trebuchet MS"/>
                <a:sym typeface="Trebuchet MS"/>
              </a:rPr>
              <a:t>Curglin Robertson, M.A.                                                                                       </a:t>
            </a:r>
            <a:r>
              <a:rPr lang="is-IS">
                <a:latin typeface="Trebuchet MS"/>
                <a:ea typeface="Trebuchet MS"/>
                <a:cs typeface="Trebuchet MS"/>
                <a:sym typeface="Trebuchet MS"/>
              </a:rPr>
              <a:t>Assistant Director, Guardian Scholars, CSU, Long Beach</a:t>
            </a:r>
          </a:p>
          <a:p>
            <a:pPr marL="0" marR="0" lvl="0" indent="-69850" algn="l" rtl="0">
              <a:lnSpc>
                <a:spcPct val="100000"/>
              </a:lnSpc>
              <a:spcBef>
                <a:spcPts val="1000"/>
              </a:spcBef>
              <a:spcAft>
                <a:spcPts val="0"/>
              </a:spcAft>
              <a:buClr>
                <a:srgbClr val="000000"/>
              </a:buClr>
              <a:buFont typeface="Arial"/>
              <a:buNone/>
            </a:pPr>
            <a:r>
              <a:rPr lang="is-IS" b="1">
                <a:latin typeface="Trebuchet MS"/>
                <a:ea typeface="Trebuchet MS"/>
                <a:cs typeface="Trebuchet MS"/>
                <a:sym typeface="Trebuchet MS"/>
              </a:rPr>
              <a:t>Joshua Williams                                                                    </a:t>
            </a:r>
            <a:r>
              <a:rPr lang="is-IS">
                <a:latin typeface="Trebuchet MS"/>
                <a:ea typeface="Trebuchet MS"/>
                <a:cs typeface="Trebuchet MS"/>
                <a:sym typeface="Trebuchet MS"/>
              </a:rPr>
              <a:t>Coordinator, Guardian Scholars Program, CSU, Dominguez Hills</a:t>
            </a:r>
            <a:r>
              <a:rPr lang="is-IS" b="1">
                <a:latin typeface="Trebuchet MS"/>
                <a:ea typeface="Trebuchet MS"/>
                <a:cs typeface="Trebuchet MS"/>
                <a:sym typeface="Trebuchet MS"/>
              </a:rPr>
              <a:t> </a:t>
            </a:r>
          </a:p>
          <a:p>
            <a:pPr marL="0" marR="0" lvl="0" indent="-69850" algn="l" rtl="0">
              <a:lnSpc>
                <a:spcPct val="100000"/>
              </a:lnSpc>
              <a:spcBef>
                <a:spcPts val="1000"/>
              </a:spcBef>
              <a:spcAft>
                <a:spcPts val="0"/>
              </a:spcAft>
              <a:buClr>
                <a:srgbClr val="000000"/>
              </a:buClr>
              <a:buFont typeface="Arial"/>
              <a:buNone/>
            </a:pPr>
            <a:r>
              <a:rPr lang="is-IS" b="1">
                <a:latin typeface="Trebuchet MS"/>
                <a:ea typeface="Trebuchet MS"/>
                <a:cs typeface="Trebuchet MS"/>
                <a:sym typeface="Trebuchet MS"/>
              </a:rPr>
              <a:t>Steven Wilson, M.S., Counseling                                             </a:t>
            </a:r>
            <a:r>
              <a:rPr lang="is-IS">
                <a:latin typeface="Trebuchet MS"/>
                <a:ea typeface="Trebuchet MS"/>
                <a:cs typeface="Trebuchet MS"/>
                <a:sym typeface="Trebuchet MS"/>
              </a:rPr>
              <a:t>Assistant Director, EOP Guardian Scholars, Cal State LA</a:t>
            </a:r>
          </a:p>
          <a:p>
            <a:pPr lvl="0">
              <a:spcBef>
                <a:spcPts val="0"/>
              </a:spcBef>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Shape 269"/>
          <p:cNvSpPr txBox="1">
            <a:spLocks noGrp="1"/>
          </p:cNvSpPr>
          <p:nvPr>
            <p:ph type="ctrTitle"/>
          </p:nvPr>
        </p:nvSpPr>
        <p:spPr>
          <a:xfrm>
            <a:off x="153196" y="2744466"/>
            <a:ext cx="8657400" cy="1373099"/>
          </a:xfrm>
          <a:prstGeom prst="rect">
            <a:avLst/>
          </a:prstGeom>
          <a:noFill/>
          <a:ln>
            <a:noFill/>
          </a:ln>
        </p:spPr>
        <p:txBody>
          <a:bodyPr wrap="square" lIns="91425" tIns="45700" rIns="91425" bIns="45700" anchor="b" anchorCtr="0">
            <a:noAutofit/>
          </a:bodyPr>
          <a:lstStyle/>
          <a:p>
            <a:pPr marL="0" marR="0" lvl="0" indent="0" algn="r" rtl="0">
              <a:lnSpc>
                <a:spcPct val="90000"/>
              </a:lnSpc>
              <a:spcBef>
                <a:spcPts val="0"/>
              </a:spcBef>
              <a:buClr>
                <a:schemeClr val="lt1"/>
              </a:buClr>
              <a:buSzPct val="25000"/>
              <a:buFont typeface="Trebuchet MS"/>
              <a:buNone/>
            </a:pPr>
            <a:r>
              <a:rPr lang="is-IS" sz="5400" b="0" i="0" u="none" strike="noStrike" cap="none">
                <a:solidFill>
                  <a:schemeClr val="lt1"/>
                </a:solidFill>
                <a:latin typeface="Trebuchet MS"/>
                <a:ea typeface="Trebuchet MS"/>
                <a:cs typeface="Trebuchet MS"/>
                <a:sym typeface="Trebuchet MS"/>
              </a:rPr>
              <a:t/>
            </a:r>
            <a:br>
              <a:rPr lang="is-IS" sz="5400" b="0" i="0" u="none" strike="noStrike" cap="none">
                <a:solidFill>
                  <a:schemeClr val="lt1"/>
                </a:solidFill>
                <a:latin typeface="Trebuchet MS"/>
                <a:ea typeface="Trebuchet MS"/>
                <a:cs typeface="Trebuchet MS"/>
                <a:sym typeface="Trebuchet MS"/>
              </a:rPr>
            </a:br>
            <a:r>
              <a:rPr lang="is-IS" sz="5400" b="0" i="0" u="none" strike="noStrike" cap="none">
                <a:solidFill>
                  <a:schemeClr val="lt1"/>
                </a:solidFill>
                <a:latin typeface="Trebuchet MS"/>
                <a:ea typeface="Trebuchet MS"/>
                <a:cs typeface="Trebuchet MS"/>
                <a:sym typeface="Trebuchet MS"/>
              </a:rPr>
              <a:t/>
            </a:r>
            <a:br>
              <a:rPr lang="is-IS" sz="5400" b="0" i="0" u="none" strike="noStrike" cap="none">
                <a:solidFill>
                  <a:schemeClr val="lt1"/>
                </a:solidFill>
                <a:latin typeface="Trebuchet MS"/>
                <a:ea typeface="Trebuchet MS"/>
                <a:cs typeface="Trebuchet MS"/>
                <a:sym typeface="Trebuchet MS"/>
              </a:rPr>
            </a:br>
            <a:r>
              <a:rPr lang="is-IS" sz="5400" b="0" i="0" u="none" strike="noStrike" cap="none">
                <a:solidFill>
                  <a:schemeClr val="lt1"/>
                </a:solidFill>
                <a:latin typeface="Trebuchet MS"/>
                <a:ea typeface="Trebuchet MS"/>
                <a:cs typeface="Trebuchet MS"/>
                <a:sym typeface="Trebuchet MS"/>
              </a:rPr>
              <a:t/>
            </a:r>
            <a:br>
              <a:rPr lang="is-IS" sz="5400" b="0" i="0" u="none" strike="noStrike" cap="none">
                <a:solidFill>
                  <a:schemeClr val="lt1"/>
                </a:solidFill>
                <a:latin typeface="Trebuchet MS"/>
                <a:ea typeface="Trebuchet MS"/>
                <a:cs typeface="Trebuchet MS"/>
                <a:sym typeface="Trebuchet MS"/>
              </a:rPr>
            </a:br>
            <a:r>
              <a:rPr lang="is-IS" sz="5400" b="0" i="0" u="none" strike="noStrike" cap="none">
                <a:solidFill>
                  <a:schemeClr val="lt1"/>
                </a:solidFill>
                <a:latin typeface="Trebuchet MS"/>
                <a:ea typeface="Trebuchet MS"/>
                <a:cs typeface="Trebuchet MS"/>
                <a:sym typeface="Trebuchet MS"/>
              </a:rPr>
              <a:t/>
            </a:r>
            <a:br>
              <a:rPr lang="is-IS" sz="5400" b="0" i="0" u="none" strike="noStrike" cap="none">
                <a:solidFill>
                  <a:schemeClr val="lt1"/>
                </a:solidFill>
                <a:latin typeface="Trebuchet MS"/>
                <a:ea typeface="Trebuchet MS"/>
                <a:cs typeface="Trebuchet MS"/>
                <a:sym typeface="Trebuchet MS"/>
              </a:rPr>
            </a:br>
            <a:r>
              <a:rPr lang="is-IS" sz="5400" b="0" i="0" u="none" strike="noStrike" cap="none">
                <a:solidFill>
                  <a:schemeClr val="lt1"/>
                </a:solidFill>
                <a:latin typeface="Trebuchet MS"/>
                <a:ea typeface="Trebuchet MS"/>
                <a:cs typeface="Trebuchet MS"/>
                <a:sym typeface="Trebuchet MS"/>
              </a:rPr>
              <a:t/>
            </a:r>
            <a:br>
              <a:rPr lang="is-IS" sz="5400" b="0" i="0" u="none" strike="noStrike" cap="none">
                <a:solidFill>
                  <a:schemeClr val="lt1"/>
                </a:solidFill>
                <a:latin typeface="Trebuchet MS"/>
                <a:ea typeface="Trebuchet MS"/>
                <a:cs typeface="Trebuchet MS"/>
                <a:sym typeface="Trebuchet MS"/>
              </a:rPr>
            </a:br>
            <a:r>
              <a:rPr lang="is-IS" sz="5400" b="0" i="0" u="none" strike="noStrike" cap="none">
                <a:solidFill>
                  <a:schemeClr val="lt1"/>
                </a:solidFill>
                <a:latin typeface="Trebuchet MS"/>
                <a:ea typeface="Trebuchet MS"/>
                <a:cs typeface="Trebuchet MS"/>
                <a:sym typeface="Trebuchet MS"/>
              </a:rPr>
              <a:t>Engagement Indicators and Non-</a:t>
            </a:r>
            <a:r>
              <a:rPr lang="is-IS"/>
              <a:t>C</a:t>
            </a:r>
            <a:r>
              <a:rPr lang="is-IS" sz="5400" b="0" i="0" u="none" strike="noStrike" cap="none">
                <a:solidFill>
                  <a:schemeClr val="lt1"/>
                </a:solidFill>
                <a:latin typeface="Trebuchet MS"/>
                <a:ea typeface="Trebuchet MS"/>
                <a:cs typeface="Trebuchet MS"/>
                <a:sym typeface="Trebuchet MS"/>
              </a:rPr>
              <a:t>ognitive Variables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Shape 275"/>
          <p:cNvSpPr txBox="1">
            <a:spLocks noGrp="1"/>
          </p:cNvSpPr>
          <p:nvPr>
            <p:ph type="title"/>
          </p:nvPr>
        </p:nvSpPr>
        <p:spPr>
          <a:xfrm>
            <a:off x="680320" y="753227"/>
            <a:ext cx="9613861" cy="1080938"/>
          </a:xfrm>
          <a:prstGeom prst="rect">
            <a:avLst/>
          </a:prstGeom>
          <a:noFill/>
          <a:ln>
            <a:noFill/>
          </a:ln>
        </p:spPr>
        <p:txBody>
          <a:bodyPr wrap="square" lIns="91425" tIns="45700" rIns="91425" bIns="45700" anchor="ctr" anchorCtr="0">
            <a:noAutofit/>
          </a:bodyPr>
          <a:lstStyle/>
          <a:p>
            <a:pPr marL="0" marR="0" lvl="0" indent="0" algn="l" rtl="0">
              <a:lnSpc>
                <a:spcPct val="90000"/>
              </a:lnSpc>
              <a:spcBef>
                <a:spcPts val="0"/>
              </a:spcBef>
              <a:buClr>
                <a:schemeClr val="lt1"/>
              </a:buClr>
              <a:buSzPct val="25000"/>
              <a:buFont typeface="Trebuchet MS"/>
              <a:buNone/>
            </a:pPr>
            <a:r>
              <a:rPr lang="is-IS" sz="3600" b="0" i="0" u="none" strike="noStrike" cap="none">
                <a:solidFill>
                  <a:schemeClr val="lt1"/>
                </a:solidFill>
                <a:latin typeface="Trebuchet MS"/>
                <a:ea typeface="Trebuchet MS"/>
                <a:cs typeface="Trebuchet MS"/>
                <a:sym typeface="Trebuchet MS"/>
              </a:rPr>
              <a:t>E</a:t>
            </a:r>
            <a:r>
              <a:rPr lang="is-IS"/>
              <a:t>ngagement Factors</a:t>
            </a:r>
          </a:p>
        </p:txBody>
      </p:sp>
      <p:sp>
        <p:nvSpPr>
          <p:cNvPr id="276" name="Shape 276"/>
          <p:cNvSpPr txBox="1">
            <a:spLocks noGrp="1"/>
          </p:cNvSpPr>
          <p:nvPr>
            <p:ph type="body" idx="1"/>
          </p:nvPr>
        </p:nvSpPr>
        <p:spPr>
          <a:xfrm>
            <a:off x="680325" y="2336875"/>
            <a:ext cx="10283700" cy="3599400"/>
          </a:xfrm>
          <a:prstGeom prst="rect">
            <a:avLst/>
          </a:prstGeom>
          <a:noFill/>
          <a:ln>
            <a:noFill/>
          </a:ln>
        </p:spPr>
        <p:txBody>
          <a:bodyPr wrap="square" lIns="91425" tIns="45700" rIns="91425" bIns="45700" anchor="t" anchorCtr="0">
            <a:noAutofit/>
          </a:bodyPr>
          <a:lstStyle/>
          <a:p>
            <a:pPr marL="457200" lvl="0" indent="-228600" rtl="0">
              <a:lnSpc>
                <a:spcPct val="150000"/>
              </a:lnSpc>
              <a:spcBef>
                <a:spcPts val="0"/>
              </a:spcBef>
              <a:buClr>
                <a:srgbClr val="FFFFFF"/>
              </a:buClr>
            </a:pPr>
            <a:r>
              <a:rPr lang="is-IS">
                <a:solidFill>
                  <a:srgbClr val="FFFFFF"/>
                </a:solidFill>
              </a:rPr>
              <a:t>Outside of Class Collaborative Learning Social Experiences</a:t>
            </a:r>
          </a:p>
          <a:p>
            <a:pPr marL="457200" lvl="0" indent="-228600" rtl="0">
              <a:lnSpc>
                <a:spcPct val="150000"/>
              </a:lnSpc>
              <a:spcBef>
                <a:spcPts val="0"/>
              </a:spcBef>
              <a:buClr>
                <a:srgbClr val="FFFFFF"/>
              </a:buClr>
            </a:pPr>
            <a:r>
              <a:rPr lang="is-IS">
                <a:solidFill>
                  <a:srgbClr val="FFFFFF"/>
                </a:solidFill>
              </a:rPr>
              <a:t>Peer Group Interactions</a:t>
            </a:r>
          </a:p>
          <a:p>
            <a:pPr marL="457200" lvl="0" indent="-228600" rtl="0">
              <a:lnSpc>
                <a:spcPct val="150000"/>
              </a:lnSpc>
              <a:spcBef>
                <a:spcPts val="0"/>
              </a:spcBef>
              <a:buClr>
                <a:srgbClr val="FFFFFF"/>
              </a:buClr>
            </a:pPr>
            <a:r>
              <a:rPr lang="is-IS">
                <a:solidFill>
                  <a:srgbClr val="FFFFFF"/>
                </a:solidFill>
              </a:rPr>
              <a:t>Validating Experiences &amp; Encouragement</a:t>
            </a:r>
          </a:p>
          <a:p>
            <a:pPr marL="457200" lvl="0" indent="-228600" rtl="0">
              <a:lnSpc>
                <a:spcPct val="150000"/>
              </a:lnSpc>
              <a:spcBef>
                <a:spcPts val="0"/>
              </a:spcBef>
              <a:buClr>
                <a:srgbClr val="FFFFFF"/>
              </a:buClr>
            </a:pPr>
            <a:r>
              <a:rPr lang="is-IS">
                <a:solidFill>
                  <a:srgbClr val="FFFFFF"/>
                </a:solidFill>
              </a:rPr>
              <a:t>Support from Faculty/Staff Mentoring Experiences Faculty Peers</a:t>
            </a:r>
          </a:p>
          <a:p>
            <a:pPr marL="457200" lvl="0" indent="-228600" rtl="0">
              <a:lnSpc>
                <a:spcPct val="150000"/>
              </a:lnSpc>
              <a:spcBef>
                <a:spcPts val="0"/>
              </a:spcBef>
              <a:buClr>
                <a:srgbClr val="FFFFFF"/>
              </a:buClr>
            </a:pPr>
            <a:r>
              <a:rPr lang="is-IS">
                <a:solidFill>
                  <a:srgbClr val="FFFFFF"/>
                </a:solidFill>
              </a:rPr>
              <a:t>Counseling/Advising Staff       </a:t>
            </a:r>
          </a:p>
          <a:p>
            <a:pPr marL="228600" marR="0" lvl="0" indent="-228600" algn="l" rtl="0">
              <a:lnSpc>
                <a:spcPct val="90000"/>
              </a:lnSpc>
              <a:spcBef>
                <a:spcPts val="0"/>
              </a:spcBef>
              <a:buClr>
                <a:schemeClr val="lt1"/>
              </a:buClr>
              <a:buSzPct val="100000"/>
              <a:buFont typeface="Arial"/>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Shape 282"/>
          <p:cNvSpPr txBox="1">
            <a:spLocks noGrp="1"/>
          </p:cNvSpPr>
          <p:nvPr>
            <p:ph type="title"/>
          </p:nvPr>
        </p:nvSpPr>
        <p:spPr>
          <a:xfrm>
            <a:off x="680320" y="753227"/>
            <a:ext cx="9613800" cy="1080900"/>
          </a:xfrm>
          <a:prstGeom prst="rect">
            <a:avLst/>
          </a:prstGeom>
        </p:spPr>
        <p:txBody>
          <a:bodyPr wrap="square" lIns="91425" tIns="91425" rIns="91425" bIns="91425" anchor="ctr" anchorCtr="0">
            <a:noAutofit/>
          </a:bodyPr>
          <a:lstStyle/>
          <a:p>
            <a:pPr lvl="0">
              <a:spcBef>
                <a:spcPts val="0"/>
              </a:spcBef>
              <a:buNone/>
            </a:pPr>
            <a:r>
              <a:rPr lang="is-IS" sz="4400">
                <a:solidFill>
                  <a:srgbClr val="FFFFFF"/>
                </a:solidFill>
                <a:latin typeface="Arial"/>
                <a:ea typeface="Arial"/>
                <a:cs typeface="Arial"/>
                <a:sym typeface="Arial"/>
              </a:rPr>
              <a:t>Non-cognitive Factors</a:t>
            </a:r>
          </a:p>
        </p:txBody>
      </p:sp>
      <p:sp>
        <p:nvSpPr>
          <p:cNvPr id="283" name="Shape 283"/>
          <p:cNvSpPr txBox="1">
            <a:spLocks noGrp="1"/>
          </p:cNvSpPr>
          <p:nvPr>
            <p:ph type="body" idx="1"/>
          </p:nvPr>
        </p:nvSpPr>
        <p:spPr>
          <a:xfrm>
            <a:off x="680325" y="2144200"/>
            <a:ext cx="9613800" cy="4866600"/>
          </a:xfrm>
          <a:prstGeom prst="rect">
            <a:avLst/>
          </a:prstGeom>
        </p:spPr>
        <p:txBody>
          <a:bodyPr wrap="square" lIns="91425" tIns="91425" rIns="91425" bIns="91425" anchor="t" anchorCtr="0">
            <a:noAutofit/>
          </a:bodyPr>
          <a:lstStyle/>
          <a:p>
            <a:pPr marL="457200" lvl="0" indent="-228600" rtl="0">
              <a:lnSpc>
                <a:spcPct val="150000"/>
              </a:lnSpc>
              <a:spcBef>
                <a:spcPts val="0"/>
              </a:spcBef>
              <a:buClr>
                <a:srgbClr val="FFFFFF"/>
              </a:buClr>
            </a:pPr>
            <a:r>
              <a:rPr lang="is-IS" u="sng">
                <a:solidFill>
                  <a:srgbClr val="FFFFFF"/>
                </a:solidFill>
              </a:rPr>
              <a:t>Positive Self-Concept or Confidence</a:t>
            </a:r>
            <a:r>
              <a:rPr lang="is-IS">
                <a:solidFill>
                  <a:srgbClr val="FFFFFF"/>
                </a:solidFill>
              </a:rPr>
              <a:t>. Students expect to do well in academic and nonacademic areas and assume they can handle new situations or challenges</a:t>
            </a:r>
          </a:p>
          <a:p>
            <a:pPr marL="457200" lvl="0" indent="-228600" rtl="0">
              <a:lnSpc>
                <a:spcPct val="150000"/>
              </a:lnSpc>
              <a:spcBef>
                <a:spcPts val="0"/>
              </a:spcBef>
              <a:buClr>
                <a:srgbClr val="FFFFFF"/>
              </a:buClr>
            </a:pPr>
            <a:r>
              <a:rPr lang="is-IS" u="sng">
                <a:solidFill>
                  <a:srgbClr val="FFFFFF"/>
                </a:solidFill>
              </a:rPr>
              <a:t>Realistic Self-Appraisal</a:t>
            </a:r>
            <a:r>
              <a:rPr lang="is-IS">
                <a:solidFill>
                  <a:srgbClr val="FFFFFF"/>
                </a:solidFill>
              </a:rPr>
              <a:t>. Students understand that reinforcement is imperfect and do not overreact to positive or negative feedback. They have developed a system of using feedback to alter behavior</a:t>
            </a:r>
          </a:p>
          <a:p>
            <a:pPr lvl="0">
              <a:spcBef>
                <a:spcPts val="0"/>
              </a:spcBef>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Shape 289"/>
          <p:cNvSpPr txBox="1">
            <a:spLocks noGrp="1"/>
          </p:cNvSpPr>
          <p:nvPr>
            <p:ph type="title"/>
          </p:nvPr>
        </p:nvSpPr>
        <p:spPr>
          <a:xfrm>
            <a:off x="680320" y="753227"/>
            <a:ext cx="9613800" cy="1080900"/>
          </a:xfrm>
          <a:prstGeom prst="rect">
            <a:avLst/>
          </a:prstGeom>
        </p:spPr>
        <p:txBody>
          <a:bodyPr wrap="square" lIns="91425" tIns="91425" rIns="91425" bIns="91425" anchor="ctr" anchorCtr="0">
            <a:noAutofit/>
          </a:bodyPr>
          <a:lstStyle/>
          <a:p>
            <a:pPr lvl="0" rtl="0">
              <a:spcBef>
                <a:spcPts val="0"/>
              </a:spcBef>
              <a:buNone/>
            </a:pPr>
            <a:r>
              <a:rPr lang="is-IS" sz="4400">
                <a:solidFill>
                  <a:srgbClr val="FFFFFF"/>
                </a:solidFill>
                <a:latin typeface="Arial"/>
                <a:ea typeface="Arial"/>
                <a:cs typeface="Arial"/>
                <a:sym typeface="Arial"/>
              </a:rPr>
              <a:t>Non-cognitive Factors</a:t>
            </a:r>
          </a:p>
        </p:txBody>
      </p:sp>
      <p:sp>
        <p:nvSpPr>
          <p:cNvPr id="290" name="Shape 290"/>
          <p:cNvSpPr txBox="1">
            <a:spLocks noGrp="1"/>
          </p:cNvSpPr>
          <p:nvPr>
            <p:ph type="body" idx="1"/>
          </p:nvPr>
        </p:nvSpPr>
        <p:spPr>
          <a:xfrm>
            <a:off x="680325" y="2244075"/>
            <a:ext cx="9613800" cy="4866600"/>
          </a:xfrm>
          <a:prstGeom prst="rect">
            <a:avLst/>
          </a:prstGeom>
        </p:spPr>
        <p:txBody>
          <a:bodyPr wrap="square" lIns="91425" tIns="91425" rIns="91425" bIns="91425" anchor="t" anchorCtr="0">
            <a:noAutofit/>
          </a:bodyPr>
          <a:lstStyle/>
          <a:p>
            <a:pPr marL="457200" lvl="0" indent="-228600" rtl="0">
              <a:lnSpc>
                <a:spcPct val="150000"/>
              </a:lnSpc>
              <a:spcBef>
                <a:spcPts val="0"/>
              </a:spcBef>
              <a:buClr>
                <a:srgbClr val="FFFFFF"/>
              </a:buClr>
            </a:pPr>
            <a:r>
              <a:rPr lang="is-IS" u="sng">
                <a:solidFill>
                  <a:srgbClr val="FFFFFF"/>
                </a:solidFill>
              </a:rPr>
              <a:t>Availability of Strong Support Person</a:t>
            </a:r>
            <a:r>
              <a:rPr lang="is-IS">
                <a:solidFill>
                  <a:srgbClr val="FFFFFF"/>
                </a:solidFill>
              </a:rPr>
              <a:t>. Students do not rely solely on their own resources to solve problems. They are not "loners" and are willing to admit they need help when it is appropriate</a:t>
            </a:r>
          </a:p>
          <a:p>
            <a:pPr marL="457200" lvl="0" indent="-228600" rtl="0">
              <a:lnSpc>
                <a:spcPct val="150000"/>
              </a:lnSpc>
              <a:spcBef>
                <a:spcPts val="0"/>
              </a:spcBef>
              <a:buClr>
                <a:srgbClr val="FFFFFF"/>
              </a:buClr>
            </a:pPr>
            <a:r>
              <a:rPr lang="is-IS" u="sng">
                <a:solidFill>
                  <a:srgbClr val="FFFFFF"/>
                </a:solidFill>
              </a:rPr>
              <a:t>Successful Leadership Experience</a:t>
            </a:r>
            <a:r>
              <a:rPr lang="is-IS">
                <a:solidFill>
                  <a:srgbClr val="FFFFFF"/>
                </a:solidFill>
              </a:rPr>
              <a:t>. Students are comfortable providing advice and direction to others. They are comfortable taking action where it is called for</a:t>
            </a:r>
          </a:p>
          <a:p>
            <a:pPr lvl="0" rtl="0">
              <a:spcBef>
                <a:spcPts val="0"/>
              </a:spcBef>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Shape 296"/>
          <p:cNvSpPr txBox="1">
            <a:spLocks noGrp="1"/>
          </p:cNvSpPr>
          <p:nvPr>
            <p:ph type="ctrTitle"/>
          </p:nvPr>
        </p:nvSpPr>
        <p:spPr>
          <a:xfrm>
            <a:off x="680322" y="2733708"/>
            <a:ext cx="8144100" cy="1373100"/>
          </a:xfrm>
          <a:prstGeom prst="rect">
            <a:avLst/>
          </a:prstGeom>
          <a:noFill/>
          <a:ln>
            <a:noFill/>
          </a:ln>
        </p:spPr>
        <p:txBody>
          <a:bodyPr wrap="square" lIns="91425" tIns="45700" rIns="91425" bIns="45700" anchor="ctr" anchorCtr="0">
            <a:noAutofit/>
          </a:bodyPr>
          <a:lstStyle/>
          <a:p>
            <a:pPr marL="0" marR="0" lvl="0" indent="0" algn="ctr" rtl="0">
              <a:lnSpc>
                <a:spcPct val="90000"/>
              </a:lnSpc>
              <a:spcBef>
                <a:spcPts val="0"/>
              </a:spcBef>
              <a:buClr>
                <a:schemeClr val="lt1"/>
              </a:buClr>
              <a:buSzPct val="25000"/>
              <a:buFont typeface="Trebuchet MS"/>
              <a:buNone/>
            </a:pPr>
            <a:r>
              <a:rPr lang="is-IS" b="0" i="0" u="none" strike="noStrike" cap="none">
                <a:solidFill>
                  <a:schemeClr val="lt1"/>
                </a:solidFill>
                <a:latin typeface="Trebuchet MS"/>
                <a:ea typeface="Trebuchet MS"/>
                <a:cs typeface="Trebuchet MS"/>
                <a:sym typeface="Trebuchet MS"/>
              </a:rPr>
              <a:t>Student Panel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Shape 302"/>
          <p:cNvSpPr txBox="1">
            <a:spLocks noGrp="1"/>
          </p:cNvSpPr>
          <p:nvPr>
            <p:ph type="title"/>
          </p:nvPr>
        </p:nvSpPr>
        <p:spPr>
          <a:xfrm>
            <a:off x="680320" y="753227"/>
            <a:ext cx="9613800" cy="1080900"/>
          </a:xfrm>
          <a:prstGeom prst="rect">
            <a:avLst/>
          </a:prstGeom>
          <a:noFill/>
          <a:ln>
            <a:noFill/>
          </a:ln>
        </p:spPr>
        <p:txBody>
          <a:bodyPr wrap="square" lIns="91425" tIns="45700" rIns="91425" bIns="45700" anchor="ctr" anchorCtr="0">
            <a:noAutofit/>
          </a:bodyPr>
          <a:lstStyle/>
          <a:p>
            <a:pPr marL="0" marR="0" lvl="0" indent="0" algn="l" rtl="0">
              <a:lnSpc>
                <a:spcPct val="90000"/>
              </a:lnSpc>
              <a:spcBef>
                <a:spcPts val="0"/>
              </a:spcBef>
              <a:buClr>
                <a:schemeClr val="lt1"/>
              </a:buClr>
              <a:buSzPct val="25000"/>
              <a:buFont typeface="Trebuchet MS"/>
              <a:buNone/>
            </a:pPr>
            <a:r>
              <a:rPr lang="is-IS"/>
              <a:t>Program Share</a:t>
            </a:r>
          </a:p>
        </p:txBody>
      </p:sp>
      <p:sp>
        <p:nvSpPr>
          <p:cNvPr id="303" name="Shape 303"/>
          <p:cNvSpPr txBox="1">
            <a:spLocks noGrp="1"/>
          </p:cNvSpPr>
          <p:nvPr>
            <p:ph type="body" idx="1"/>
          </p:nvPr>
        </p:nvSpPr>
        <p:spPr>
          <a:xfrm>
            <a:off x="680325" y="2336875"/>
            <a:ext cx="10654200" cy="4129200"/>
          </a:xfrm>
          <a:prstGeom prst="rect">
            <a:avLst/>
          </a:prstGeom>
          <a:noFill/>
          <a:ln>
            <a:noFill/>
          </a:ln>
        </p:spPr>
        <p:txBody>
          <a:bodyPr wrap="square" lIns="91425" tIns="45700" rIns="91425" bIns="45700" anchor="t" anchorCtr="0">
            <a:noAutofit/>
          </a:bodyPr>
          <a:lstStyle/>
          <a:p>
            <a:pPr marL="457200" marR="0" lvl="0" indent="-228600" algn="l" rtl="0">
              <a:lnSpc>
                <a:spcPct val="100000"/>
              </a:lnSpc>
              <a:spcBef>
                <a:spcPts val="0"/>
              </a:spcBef>
              <a:spcAft>
                <a:spcPts val="0"/>
              </a:spcAft>
            </a:pPr>
            <a:r>
              <a:rPr lang="is-IS"/>
              <a:t>Cost share</a:t>
            </a:r>
          </a:p>
          <a:p>
            <a:pPr marL="914400" marR="0" lvl="1" indent="-228600" algn="l" rtl="0">
              <a:lnSpc>
                <a:spcPct val="100000"/>
              </a:lnSpc>
              <a:spcBef>
                <a:spcPts val="0"/>
              </a:spcBef>
              <a:spcAft>
                <a:spcPts val="0"/>
              </a:spcAft>
            </a:pPr>
            <a:r>
              <a:rPr lang="is-IS"/>
              <a:t>create partnerships with campus or community partners </a:t>
            </a:r>
          </a:p>
          <a:p>
            <a:pPr marL="457200" marR="0" lvl="0" indent="-228600" algn="l" rtl="0">
              <a:lnSpc>
                <a:spcPct val="100000"/>
              </a:lnSpc>
              <a:spcBef>
                <a:spcPts val="1000"/>
              </a:spcBef>
            </a:pPr>
            <a:r>
              <a:rPr lang="is-IS"/>
              <a:t>Leverage human resources</a:t>
            </a:r>
          </a:p>
          <a:p>
            <a:pPr marL="914400" marR="0" lvl="1" indent="-228600" algn="l" rtl="0">
              <a:lnSpc>
                <a:spcPct val="100000"/>
              </a:lnSpc>
              <a:spcBef>
                <a:spcPts val="1000"/>
              </a:spcBef>
            </a:pPr>
            <a:r>
              <a:rPr lang="is-IS"/>
              <a:t>graduate school interns, volunteers, campus departments and community partners</a:t>
            </a:r>
          </a:p>
          <a:p>
            <a:pPr marL="457200" marR="0" lvl="0" indent="-228600" algn="l" rtl="0">
              <a:lnSpc>
                <a:spcPct val="100000"/>
              </a:lnSpc>
              <a:spcBef>
                <a:spcPts val="1000"/>
              </a:spcBef>
            </a:pPr>
            <a:r>
              <a:rPr lang="is-IS"/>
              <a:t>Determine a Venue </a:t>
            </a:r>
          </a:p>
          <a:p>
            <a:pPr marL="914400" marR="0" lvl="1" indent="-228600" algn="l" rtl="0">
              <a:lnSpc>
                <a:spcPct val="100000"/>
              </a:lnSpc>
              <a:spcBef>
                <a:spcPts val="1000"/>
              </a:spcBef>
            </a:pPr>
            <a:r>
              <a:rPr lang="is-IS"/>
              <a:t>Pali Mountain Retreat &amp; Conference Center</a:t>
            </a:r>
          </a:p>
          <a:p>
            <a:pPr marL="457200" marR="0" lvl="0" indent="-228600" algn="l" rtl="0">
              <a:lnSpc>
                <a:spcPct val="100000"/>
              </a:lnSpc>
              <a:spcBef>
                <a:spcPts val="1000"/>
              </a:spcBef>
            </a:pPr>
            <a:r>
              <a:rPr lang="is-IS"/>
              <a:t>Innovative</a:t>
            </a:r>
          </a:p>
          <a:p>
            <a:pPr marL="914400" marR="0" lvl="1" indent="-228600" algn="l" rtl="0">
              <a:lnSpc>
                <a:spcPct val="100000"/>
              </a:lnSpc>
              <a:spcBef>
                <a:spcPts val="1000"/>
              </a:spcBef>
            </a:pPr>
            <a:r>
              <a:rPr lang="is-IS"/>
              <a:t>Recreate in different formats: Summit, Conference, Day Retreat </a:t>
            </a:r>
          </a:p>
          <a:p>
            <a:pPr marL="0" marR="0" lvl="0" indent="0" algn="l" rtl="0">
              <a:lnSpc>
                <a:spcPct val="100000"/>
              </a:lnSpc>
              <a:spcBef>
                <a:spcPts val="1000"/>
              </a:spcBef>
              <a:buNone/>
            </a:pPr>
            <a:endParaRPr/>
          </a:p>
          <a:p>
            <a:pPr marL="457200" marR="0" lvl="0" indent="0" algn="l" rtl="0">
              <a:lnSpc>
                <a:spcPct val="100000"/>
              </a:lnSpc>
              <a:spcBef>
                <a:spcPts val="1000"/>
              </a:spcBef>
              <a:buNone/>
            </a:pPr>
            <a:endParaRPr/>
          </a:p>
          <a:p>
            <a:pPr marL="0" marR="0" lvl="0" indent="0" algn="l" rtl="0">
              <a:lnSpc>
                <a:spcPct val="100000"/>
              </a:lnSpc>
              <a:spcBef>
                <a:spcPts val="1000"/>
              </a:spcBef>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Shape 309"/>
          <p:cNvSpPr txBox="1">
            <a:spLocks noGrp="1"/>
          </p:cNvSpPr>
          <p:nvPr>
            <p:ph type="title" idx="4294967295"/>
          </p:nvPr>
        </p:nvSpPr>
        <p:spPr>
          <a:xfrm>
            <a:off x="680318" y="4711614"/>
            <a:ext cx="9613800" cy="588600"/>
          </a:xfrm>
          <a:prstGeom prst="rect">
            <a:avLst/>
          </a:prstGeom>
          <a:noFill/>
          <a:ln>
            <a:noFill/>
          </a:ln>
        </p:spPr>
        <p:txBody>
          <a:bodyPr wrap="square" lIns="91425" tIns="45700" rIns="91425" bIns="45700" anchor="ctr" anchorCtr="0">
            <a:noAutofit/>
          </a:bodyPr>
          <a:lstStyle/>
          <a:p>
            <a:pPr marL="0" marR="0" lvl="0" indent="0" algn="ctr" rtl="0">
              <a:lnSpc>
                <a:spcPct val="90000"/>
              </a:lnSpc>
              <a:spcBef>
                <a:spcPts val="0"/>
              </a:spcBef>
              <a:buClr>
                <a:schemeClr val="lt1"/>
              </a:buClr>
              <a:buSzPct val="25000"/>
              <a:buFont typeface="Trebuchet MS"/>
              <a:buNone/>
            </a:pPr>
            <a:r>
              <a:rPr lang="is-IS" sz="3600" b="0" i="0" u="none" strike="noStrike" cap="none">
                <a:solidFill>
                  <a:schemeClr val="lt1"/>
                </a:solidFill>
                <a:latin typeface="Trebuchet MS"/>
                <a:ea typeface="Trebuchet MS"/>
                <a:cs typeface="Trebuchet MS"/>
                <a:sym typeface="Trebuchet MS"/>
              </a:rPr>
              <a:t/>
            </a:r>
            <a:br>
              <a:rPr lang="is-IS" sz="3600" b="0" i="0" u="none" strike="noStrike" cap="none">
                <a:solidFill>
                  <a:schemeClr val="lt1"/>
                </a:solidFill>
                <a:latin typeface="Trebuchet MS"/>
                <a:ea typeface="Trebuchet MS"/>
                <a:cs typeface="Trebuchet MS"/>
                <a:sym typeface="Trebuchet MS"/>
              </a:rPr>
            </a:br>
            <a:endParaRPr lang="is-IS" sz="3600" b="0" i="0" u="none" strike="noStrike" cap="none">
              <a:solidFill>
                <a:schemeClr val="lt1"/>
              </a:solidFill>
              <a:latin typeface="Trebuchet MS"/>
              <a:ea typeface="Trebuchet MS"/>
              <a:cs typeface="Trebuchet MS"/>
              <a:sym typeface="Trebuchet MS"/>
            </a:endParaRPr>
          </a:p>
        </p:txBody>
      </p:sp>
      <p:sp>
        <p:nvSpPr>
          <p:cNvPr id="310" name="Shape 310" title="BPC 2 MIN VIDEO .wmv">
            <a:hlinkClick r:id="rId3"/>
          </p:cNvPr>
          <p:cNvSpPr/>
          <p:nvPr/>
        </p:nvSpPr>
        <p:spPr>
          <a:xfrm>
            <a:off x="1306399" y="1087524"/>
            <a:ext cx="8987725" cy="4876074"/>
          </a:xfrm>
          <a:prstGeom prst="rect">
            <a:avLst/>
          </a:prstGeom>
          <a:blipFill>
            <a:blip r:embed="rId4">
              <a:alphaModFix/>
            </a:blip>
            <a:stretch>
              <a:fillRect/>
            </a:stretch>
          </a:blipFill>
          <a:ln>
            <a:noFill/>
          </a:ln>
        </p:spPr>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15"/>
        <p:cNvGrpSpPr/>
        <p:nvPr/>
      </p:nvGrpSpPr>
      <p:grpSpPr>
        <a:xfrm>
          <a:off x="0" y="0"/>
          <a:ext cx="0" cy="0"/>
          <a:chOff x="0" y="0"/>
          <a:chExt cx="0" cy="0"/>
        </a:xfrm>
      </p:grpSpPr>
      <p:sp>
        <p:nvSpPr>
          <p:cNvPr id="316" name="Shape 316"/>
          <p:cNvSpPr txBox="1">
            <a:spLocks noGrp="1"/>
          </p:cNvSpPr>
          <p:nvPr>
            <p:ph type="title"/>
          </p:nvPr>
        </p:nvSpPr>
        <p:spPr>
          <a:xfrm>
            <a:off x="680322" y="2869894"/>
            <a:ext cx="9613800" cy="1090800"/>
          </a:xfrm>
          <a:prstGeom prst="rect">
            <a:avLst/>
          </a:prstGeom>
        </p:spPr>
        <p:txBody>
          <a:bodyPr wrap="square" lIns="91425" tIns="91425" rIns="91425" bIns="91425" anchor="ctr" anchorCtr="0">
            <a:noAutofit/>
          </a:bodyPr>
          <a:lstStyle/>
          <a:p>
            <a:pPr lvl="0" algn="ctr">
              <a:spcBef>
                <a:spcPts val="0"/>
              </a:spcBef>
              <a:buNone/>
            </a:pPr>
            <a:r>
              <a:rPr lang="is-IS" sz="5400"/>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title"/>
          </p:nvPr>
        </p:nvSpPr>
        <p:spPr>
          <a:xfrm>
            <a:off x="680320" y="753227"/>
            <a:ext cx="9613861" cy="1080938"/>
          </a:xfrm>
          <a:prstGeom prst="rect">
            <a:avLst/>
          </a:prstGeom>
          <a:noFill/>
          <a:ln>
            <a:noFill/>
          </a:ln>
        </p:spPr>
        <p:txBody>
          <a:bodyPr wrap="square" lIns="91425" tIns="45700" rIns="91425" bIns="45700" anchor="ctr" anchorCtr="0">
            <a:noAutofit/>
          </a:bodyPr>
          <a:lstStyle/>
          <a:p>
            <a:pPr marL="0" marR="0" lvl="0" indent="0" algn="l" rtl="0">
              <a:lnSpc>
                <a:spcPct val="90000"/>
              </a:lnSpc>
              <a:spcBef>
                <a:spcPts val="0"/>
              </a:spcBef>
              <a:buClr>
                <a:schemeClr val="lt1"/>
              </a:buClr>
              <a:buSzPct val="25000"/>
              <a:buFont typeface="Trebuchet MS"/>
              <a:buNone/>
            </a:pPr>
            <a:r>
              <a:rPr lang="is-IS" sz="3600" b="0" i="0" u="none" strike="noStrike" cap="none">
                <a:solidFill>
                  <a:schemeClr val="lt1"/>
                </a:solidFill>
                <a:latin typeface="Trebuchet MS"/>
                <a:ea typeface="Trebuchet MS"/>
                <a:cs typeface="Trebuchet MS"/>
                <a:sym typeface="Trebuchet MS"/>
              </a:rPr>
              <a:t>Learning Outcomes</a:t>
            </a:r>
          </a:p>
        </p:txBody>
      </p:sp>
      <p:sp>
        <p:nvSpPr>
          <p:cNvPr id="216" name="Shape 216"/>
          <p:cNvSpPr txBox="1">
            <a:spLocks noGrp="1"/>
          </p:cNvSpPr>
          <p:nvPr>
            <p:ph type="body" idx="1"/>
          </p:nvPr>
        </p:nvSpPr>
        <p:spPr>
          <a:xfrm>
            <a:off x="680325" y="2336875"/>
            <a:ext cx="9739800" cy="3599400"/>
          </a:xfrm>
          <a:prstGeom prst="rect">
            <a:avLst/>
          </a:prstGeom>
          <a:noFill/>
          <a:ln w="9525" cap="flat" cmpd="sng">
            <a:solidFill>
              <a:srgbClr val="000000"/>
            </a:solidFill>
            <a:prstDash val="solid"/>
            <a:round/>
            <a:headEnd type="none" w="med" len="med"/>
            <a:tailEnd type="none" w="med" len="med"/>
          </a:ln>
        </p:spPr>
        <p:txBody>
          <a:bodyPr wrap="square" lIns="91425" tIns="45700" rIns="91425" bIns="45700" anchor="t" anchorCtr="0">
            <a:noAutofit/>
          </a:bodyPr>
          <a:lstStyle/>
          <a:p>
            <a:pPr marL="0" marR="0" lvl="0" indent="0" algn="l" rtl="0">
              <a:lnSpc>
                <a:spcPct val="90000"/>
              </a:lnSpc>
              <a:spcBef>
                <a:spcPts val="0"/>
              </a:spcBef>
              <a:spcAft>
                <a:spcPts val="0"/>
              </a:spcAft>
              <a:buNone/>
            </a:pPr>
            <a:endParaRPr sz="2400" b="0" i="0" u="none" strike="noStrike" cap="none">
              <a:solidFill>
                <a:schemeClr val="lt1"/>
              </a:solidFill>
              <a:latin typeface="Trebuchet MS"/>
              <a:ea typeface="Trebuchet MS"/>
              <a:cs typeface="Trebuchet MS"/>
              <a:sym typeface="Trebuchet MS"/>
            </a:endParaRPr>
          </a:p>
          <a:p>
            <a:pPr marL="457200" lvl="0" indent="-228600" rtl="0">
              <a:lnSpc>
                <a:spcPct val="150000"/>
              </a:lnSpc>
              <a:spcBef>
                <a:spcPts val="0"/>
              </a:spcBef>
              <a:buClr>
                <a:srgbClr val="FFFFFF"/>
              </a:buClr>
            </a:pPr>
            <a:r>
              <a:rPr lang="is-IS">
                <a:solidFill>
                  <a:srgbClr val="FFFFFF"/>
                </a:solidFill>
              </a:rPr>
              <a:t>Understand how wellness aligns with student success</a:t>
            </a:r>
          </a:p>
          <a:p>
            <a:pPr marL="457200" lvl="0" indent="-228600" rtl="0">
              <a:lnSpc>
                <a:spcPct val="150000"/>
              </a:lnSpc>
              <a:spcBef>
                <a:spcPts val="0"/>
              </a:spcBef>
              <a:buClr>
                <a:srgbClr val="FFFFFF"/>
              </a:buClr>
            </a:pPr>
            <a:r>
              <a:rPr lang="is-IS">
                <a:solidFill>
                  <a:srgbClr val="FFFFFF"/>
                </a:solidFill>
              </a:rPr>
              <a:t>Understand the importance of providing spaces for personal growth and success; and</a:t>
            </a:r>
          </a:p>
          <a:p>
            <a:pPr marL="457200" lvl="0" indent="-228600" rtl="0">
              <a:lnSpc>
                <a:spcPct val="150000"/>
              </a:lnSpc>
              <a:spcBef>
                <a:spcPts val="0"/>
              </a:spcBef>
              <a:buClr>
                <a:srgbClr val="FFFFFF"/>
              </a:buClr>
            </a:pPr>
            <a:r>
              <a:rPr lang="is-IS">
                <a:solidFill>
                  <a:srgbClr val="FFFFFF"/>
                </a:solidFill>
              </a:rPr>
              <a:t>Identify ways to duplicate this entire program or elements of it</a:t>
            </a:r>
          </a:p>
          <a:p>
            <a:pPr marL="0" marR="0" lvl="0" indent="0" algn="l" rtl="0">
              <a:lnSpc>
                <a:spcPct val="90000"/>
              </a:lnSpc>
              <a:spcBef>
                <a:spcPts val="1000"/>
              </a:spcBef>
              <a:spcAft>
                <a:spcPts val="0"/>
              </a:spcAft>
              <a:buNone/>
            </a:pPr>
            <a:endParaRPr/>
          </a:p>
          <a:p>
            <a:pPr marL="228600" marR="0" lvl="0" indent="-228600" algn="l" rtl="0">
              <a:lnSpc>
                <a:spcPct val="90000"/>
              </a:lnSpc>
              <a:spcBef>
                <a:spcPts val="1000"/>
              </a:spcBef>
              <a:buClr>
                <a:schemeClr val="lt1"/>
              </a:buClr>
              <a:buSzPct val="100000"/>
              <a:buFont typeface="Arial"/>
              <a:buNone/>
            </a:pPr>
            <a:endParaRPr sz="2400" b="0" i="0" u="none" strike="noStrike" cap="none">
              <a:solidFill>
                <a:schemeClr val="lt1"/>
              </a:solidFill>
              <a:latin typeface="Trebuchet MS"/>
              <a:ea typeface="Trebuchet MS"/>
              <a:cs typeface="Trebuchet MS"/>
              <a:sym typeface="Trebuchet M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ctrTitle"/>
          </p:nvPr>
        </p:nvSpPr>
        <p:spPr>
          <a:xfrm>
            <a:off x="680322" y="2733708"/>
            <a:ext cx="8144100" cy="1373100"/>
          </a:xfrm>
          <a:prstGeom prst="rect">
            <a:avLst/>
          </a:prstGeom>
        </p:spPr>
        <p:txBody>
          <a:bodyPr wrap="square" lIns="91425" tIns="91425" rIns="91425" bIns="91425" anchor="b" anchorCtr="0">
            <a:noAutofit/>
          </a:bodyPr>
          <a:lstStyle/>
          <a:p>
            <a:pPr lvl="0">
              <a:spcBef>
                <a:spcPts val="0"/>
              </a:spcBef>
              <a:buNone/>
            </a:pPr>
            <a:r>
              <a:rPr lang="is-IS"/>
              <a:t>Why Retreat?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Shape 228"/>
          <p:cNvSpPr txBox="1">
            <a:spLocks noGrp="1"/>
          </p:cNvSpPr>
          <p:nvPr>
            <p:ph type="title"/>
          </p:nvPr>
        </p:nvSpPr>
        <p:spPr>
          <a:xfrm>
            <a:off x="680320" y="753227"/>
            <a:ext cx="9613800" cy="1080900"/>
          </a:xfrm>
          <a:prstGeom prst="rect">
            <a:avLst/>
          </a:prstGeom>
        </p:spPr>
        <p:txBody>
          <a:bodyPr wrap="square" lIns="91425" tIns="91425" rIns="91425" bIns="91425" anchor="ctr" anchorCtr="0">
            <a:noAutofit/>
          </a:bodyPr>
          <a:lstStyle/>
          <a:p>
            <a:pPr lvl="0">
              <a:spcBef>
                <a:spcPts val="0"/>
              </a:spcBef>
              <a:buNone/>
            </a:pPr>
            <a:r>
              <a:rPr lang="is-IS"/>
              <a:t>Retreat</a:t>
            </a:r>
          </a:p>
        </p:txBody>
      </p:sp>
      <p:sp>
        <p:nvSpPr>
          <p:cNvPr id="229" name="Shape 229"/>
          <p:cNvSpPr txBox="1">
            <a:spLocks noGrp="1"/>
          </p:cNvSpPr>
          <p:nvPr>
            <p:ph type="body" idx="1"/>
          </p:nvPr>
        </p:nvSpPr>
        <p:spPr>
          <a:xfrm>
            <a:off x="680325" y="2336874"/>
            <a:ext cx="9613800" cy="2534700"/>
          </a:xfrm>
          <a:prstGeom prst="rect">
            <a:avLst/>
          </a:prstGeom>
        </p:spPr>
        <p:txBody>
          <a:bodyPr wrap="square" lIns="91425" tIns="91425" rIns="91425" bIns="91425" anchor="t" anchorCtr="0">
            <a:noAutofit/>
          </a:bodyPr>
          <a:lstStyle/>
          <a:p>
            <a:pPr lvl="0">
              <a:spcBef>
                <a:spcPts val="0"/>
              </a:spcBef>
              <a:buNone/>
            </a:pPr>
            <a:r>
              <a:rPr lang="is-IS">
                <a:solidFill>
                  <a:srgbClr val="FFFFFF"/>
                </a:solidFill>
              </a:rPr>
              <a:t>“an act or process of withdrawing especially from what is difficult, dangerous, or disagreeable (2) :  the process of receding from a position or state attained”</a:t>
            </a:r>
          </a:p>
          <a:p>
            <a:pPr lvl="0">
              <a:spcBef>
                <a:spcPts val="0"/>
              </a:spcBef>
              <a:buNone/>
            </a:pPr>
            <a:endParaRPr>
              <a:solidFill>
                <a:srgbClr val="3B3E41"/>
              </a:solidFill>
              <a:highlight>
                <a:srgbClr val="FFFFFF"/>
              </a:highlight>
            </a:endParaRPr>
          </a:p>
          <a:p>
            <a:pPr lvl="0" algn="r">
              <a:spcBef>
                <a:spcPts val="0"/>
              </a:spcBef>
              <a:buNone/>
            </a:pPr>
            <a:r>
              <a:rPr lang="is-IS">
                <a:solidFill>
                  <a:srgbClr val="FFFFFF"/>
                </a:solidFill>
              </a:rPr>
              <a:t>Miriam - Webster Dictionary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Shape 235"/>
          <p:cNvSpPr txBox="1">
            <a:spLocks noGrp="1"/>
          </p:cNvSpPr>
          <p:nvPr>
            <p:ph type="title"/>
          </p:nvPr>
        </p:nvSpPr>
        <p:spPr>
          <a:xfrm>
            <a:off x="680320" y="753227"/>
            <a:ext cx="9613861" cy="1080938"/>
          </a:xfrm>
          <a:prstGeom prst="rect">
            <a:avLst/>
          </a:prstGeom>
          <a:noFill/>
          <a:ln>
            <a:noFill/>
          </a:ln>
        </p:spPr>
        <p:txBody>
          <a:bodyPr wrap="square" lIns="91425" tIns="45700" rIns="91425" bIns="45700" anchor="ctr" anchorCtr="0">
            <a:noAutofit/>
          </a:bodyPr>
          <a:lstStyle/>
          <a:p>
            <a:pPr marL="0" marR="0" lvl="0" indent="0" algn="l" rtl="0">
              <a:lnSpc>
                <a:spcPct val="90000"/>
              </a:lnSpc>
              <a:spcBef>
                <a:spcPts val="0"/>
              </a:spcBef>
              <a:buClr>
                <a:schemeClr val="lt1"/>
              </a:buClr>
              <a:buSzPct val="25000"/>
              <a:buFont typeface="Trebuchet MS"/>
              <a:buNone/>
            </a:pPr>
            <a:r>
              <a:rPr lang="is-IS"/>
              <a:t> Student Issues</a:t>
            </a:r>
          </a:p>
        </p:txBody>
      </p:sp>
      <p:sp>
        <p:nvSpPr>
          <p:cNvPr id="236" name="Shape 236"/>
          <p:cNvSpPr txBox="1">
            <a:spLocks noGrp="1"/>
          </p:cNvSpPr>
          <p:nvPr>
            <p:ph type="body" idx="1"/>
          </p:nvPr>
        </p:nvSpPr>
        <p:spPr>
          <a:xfrm>
            <a:off x="680325" y="2336875"/>
            <a:ext cx="9733800" cy="3599400"/>
          </a:xfrm>
          <a:prstGeom prst="rect">
            <a:avLst/>
          </a:prstGeom>
          <a:noFill/>
          <a:ln>
            <a:noFill/>
          </a:ln>
        </p:spPr>
        <p:txBody>
          <a:bodyPr wrap="square" lIns="91425" tIns="45700" rIns="91425" bIns="45700" anchor="t" anchorCtr="0">
            <a:noAutofit/>
          </a:bodyPr>
          <a:lstStyle/>
          <a:p>
            <a:pPr marL="457200" marR="0" lvl="0" indent="-228600" algn="l" rtl="0">
              <a:lnSpc>
                <a:spcPct val="80000"/>
              </a:lnSpc>
              <a:spcBef>
                <a:spcPts val="0"/>
              </a:spcBef>
              <a:spcAft>
                <a:spcPts val="0"/>
              </a:spcAft>
              <a:buClr>
                <a:schemeClr val="lt1"/>
              </a:buClr>
              <a:buFont typeface="Trebuchet MS"/>
            </a:pPr>
            <a:r>
              <a:rPr lang="is-IS"/>
              <a:t>Home Environment</a:t>
            </a:r>
          </a:p>
          <a:p>
            <a:pPr marL="914400" marR="0" lvl="1" indent="-228600" algn="l" rtl="0">
              <a:lnSpc>
                <a:spcPct val="80000"/>
              </a:lnSpc>
              <a:spcBef>
                <a:spcPts val="0"/>
              </a:spcBef>
              <a:spcAft>
                <a:spcPts val="0"/>
              </a:spcAft>
              <a:buClr>
                <a:schemeClr val="lt1"/>
              </a:buClr>
              <a:buFont typeface="Trebuchet MS"/>
            </a:pPr>
            <a:r>
              <a:rPr lang="is-IS"/>
              <a:t>Non-cognitive factors that impacts student success</a:t>
            </a:r>
          </a:p>
          <a:p>
            <a:pPr marL="457200" marR="0" lvl="0" indent="-228600" algn="l" rtl="0">
              <a:lnSpc>
                <a:spcPct val="80000"/>
              </a:lnSpc>
              <a:spcBef>
                <a:spcPts val="1000"/>
              </a:spcBef>
              <a:spcAft>
                <a:spcPts val="0"/>
              </a:spcAft>
              <a:buClr>
                <a:schemeClr val="lt1"/>
              </a:buClr>
              <a:buFont typeface="Trebuchet MS"/>
            </a:pPr>
            <a:r>
              <a:rPr lang="is-IS"/>
              <a:t>Mental Health</a:t>
            </a:r>
          </a:p>
          <a:p>
            <a:pPr marL="457200" marR="0" lvl="0" indent="-228600" algn="l" rtl="0">
              <a:lnSpc>
                <a:spcPct val="80000"/>
              </a:lnSpc>
              <a:spcBef>
                <a:spcPts val="1000"/>
              </a:spcBef>
              <a:spcAft>
                <a:spcPts val="0"/>
              </a:spcAft>
              <a:buClr>
                <a:schemeClr val="lt1"/>
              </a:buClr>
              <a:buFont typeface="Trebuchet MS"/>
            </a:pPr>
            <a:r>
              <a:rPr lang="is-IS"/>
              <a:t>Educational T</a:t>
            </a:r>
            <a:r>
              <a:rPr lang="is-IS" b="0" i="0" u="none" strike="noStrike" cap="none">
                <a:solidFill>
                  <a:schemeClr val="lt1"/>
                </a:solidFill>
                <a:latin typeface="Trebuchet MS"/>
                <a:ea typeface="Trebuchet MS"/>
                <a:cs typeface="Trebuchet MS"/>
                <a:sym typeface="Trebuchet MS"/>
              </a:rPr>
              <a:t>ransitions</a:t>
            </a:r>
          </a:p>
          <a:p>
            <a:pPr marL="914400" marR="0" lvl="1" indent="-381000" algn="l" rtl="0">
              <a:lnSpc>
                <a:spcPct val="80000"/>
              </a:lnSpc>
              <a:spcBef>
                <a:spcPts val="1000"/>
              </a:spcBef>
              <a:spcAft>
                <a:spcPts val="0"/>
              </a:spcAft>
              <a:buClr>
                <a:schemeClr val="lt1"/>
              </a:buClr>
              <a:buSzPct val="100000"/>
              <a:buFont typeface="Trebuchet MS"/>
            </a:pPr>
            <a:r>
              <a:rPr lang="is-IS" sz="2400"/>
              <a:t>HS to college/university</a:t>
            </a:r>
          </a:p>
          <a:p>
            <a:pPr marL="914400" marR="0" lvl="1" indent="-381000" algn="l" rtl="0">
              <a:lnSpc>
                <a:spcPct val="80000"/>
              </a:lnSpc>
              <a:spcBef>
                <a:spcPts val="1000"/>
              </a:spcBef>
              <a:spcAft>
                <a:spcPts val="0"/>
              </a:spcAft>
              <a:buClr>
                <a:schemeClr val="lt1"/>
              </a:buClr>
              <a:buSzPct val="100000"/>
              <a:buFont typeface="Trebuchet MS"/>
            </a:pPr>
            <a:r>
              <a:rPr lang="is-IS" sz="2400"/>
              <a:t>2yr to 4 yr transfer</a:t>
            </a:r>
          </a:p>
          <a:p>
            <a:pPr marL="457200" marR="0" lvl="0" indent="-228600" algn="l" rtl="0">
              <a:lnSpc>
                <a:spcPct val="80000"/>
              </a:lnSpc>
              <a:spcBef>
                <a:spcPts val="1000"/>
              </a:spcBef>
              <a:spcAft>
                <a:spcPts val="0"/>
              </a:spcAft>
              <a:buClr>
                <a:schemeClr val="lt1"/>
              </a:buClr>
              <a:buFont typeface="Trebuchet MS"/>
            </a:pPr>
            <a:r>
              <a:rPr lang="is-IS"/>
              <a:t>Common b</a:t>
            </a:r>
            <a:r>
              <a:rPr lang="is-IS" b="0" i="0" u="none" strike="noStrike" cap="none">
                <a:solidFill>
                  <a:schemeClr val="lt1"/>
                </a:solidFill>
                <a:latin typeface="Trebuchet MS"/>
                <a:ea typeface="Trebuchet MS"/>
                <a:cs typeface="Trebuchet MS"/>
                <a:sym typeface="Trebuchet MS"/>
              </a:rPr>
              <a:t>arriers to retention</a:t>
            </a:r>
            <a:r>
              <a:rPr lang="is-IS"/>
              <a:t> </a:t>
            </a:r>
            <a:r>
              <a:rPr lang="is-IS" b="0" i="0" u="none" strike="noStrike" cap="none">
                <a:solidFill>
                  <a:schemeClr val="lt1"/>
                </a:solidFill>
                <a:latin typeface="Trebuchet MS"/>
                <a:ea typeface="Trebuchet MS"/>
                <a:cs typeface="Trebuchet MS"/>
                <a:sym typeface="Trebuchet MS"/>
              </a:rPr>
              <a:t>seen </a:t>
            </a:r>
            <a:r>
              <a:rPr lang="is-IS"/>
              <a:t>by front-line staff</a:t>
            </a:r>
          </a:p>
          <a:p>
            <a:pPr marL="914400" marR="0" lvl="0" indent="0" algn="l" rtl="0">
              <a:lnSpc>
                <a:spcPct val="80000"/>
              </a:lnSpc>
              <a:spcBef>
                <a:spcPts val="500"/>
              </a:spcBef>
              <a:spcAft>
                <a:spcPts val="0"/>
              </a:spcAft>
              <a:buNone/>
            </a:pPr>
            <a:endParaRPr/>
          </a:p>
          <a:p>
            <a:pPr marL="1143000" marR="0" lvl="2" indent="-228600" algn="l" rtl="0">
              <a:lnSpc>
                <a:spcPct val="80000"/>
              </a:lnSpc>
              <a:spcBef>
                <a:spcPts val="500"/>
              </a:spcBef>
              <a:buClr>
                <a:schemeClr val="lt1"/>
              </a:buClr>
              <a:buSzPct val="97941"/>
              <a:buFont typeface="Arial"/>
              <a:buNone/>
            </a:pPr>
            <a:endParaRPr sz="1665" b="0" i="0" u="none" strike="noStrike" cap="none">
              <a:solidFill>
                <a:schemeClr val="lt1"/>
              </a:solidFill>
              <a:latin typeface="Trebuchet MS"/>
              <a:ea typeface="Trebuchet MS"/>
              <a:cs typeface="Trebuchet MS"/>
              <a:sym typeface="Trebuchet M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Shape 242"/>
          <p:cNvSpPr txBox="1">
            <a:spLocks noGrp="1"/>
          </p:cNvSpPr>
          <p:nvPr>
            <p:ph type="title"/>
          </p:nvPr>
        </p:nvSpPr>
        <p:spPr>
          <a:xfrm>
            <a:off x="680320" y="753227"/>
            <a:ext cx="9613861" cy="1080938"/>
          </a:xfrm>
          <a:prstGeom prst="rect">
            <a:avLst/>
          </a:prstGeom>
          <a:noFill/>
          <a:ln>
            <a:noFill/>
          </a:ln>
        </p:spPr>
        <p:txBody>
          <a:bodyPr wrap="square" lIns="91425" tIns="45700" rIns="91425" bIns="45700" anchor="ctr" anchorCtr="0">
            <a:noAutofit/>
          </a:bodyPr>
          <a:lstStyle/>
          <a:p>
            <a:pPr marL="0" marR="0" lvl="0" indent="0" algn="l" rtl="0">
              <a:lnSpc>
                <a:spcPct val="90000"/>
              </a:lnSpc>
              <a:spcBef>
                <a:spcPts val="0"/>
              </a:spcBef>
              <a:buClr>
                <a:schemeClr val="lt1"/>
              </a:buClr>
              <a:buSzPct val="25000"/>
              <a:buFont typeface="Trebuchet MS"/>
              <a:buNone/>
            </a:pPr>
            <a:r>
              <a:rPr lang="is-IS"/>
              <a:t>Retreat: Then &amp; Now</a:t>
            </a:r>
          </a:p>
        </p:txBody>
      </p:sp>
      <p:sp>
        <p:nvSpPr>
          <p:cNvPr id="243" name="Shape 243"/>
          <p:cNvSpPr txBox="1">
            <a:spLocks noGrp="1"/>
          </p:cNvSpPr>
          <p:nvPr>
            <p:ph type="body" idx="1"/>
          </p:nvPr>
        </p:nvSpPr>
        <p:spPr>
          <a:xfrm>
            <a:off x="680320" y="2336873"/>
            <a:ext cx="9613861" cy="3599316"/>
          </a:xfrm>
          <a:prstGeom prst="rect">
            <a:avLst/>
          </a:prstGeom>
          <a:noFill/>
          <a:ln>
            <a:noFill/>
          </a:ln>
        </p:spPr>
        <p:txBody>
          <a:bodyPr wrap="square" lIns="91425" tIns="45700" rIns="91425" bIns="45700" anchor="t" anchorCtr="0">
            <a:noAutofit/>
          </a:bodyPr>
          <a:lstStyle/>
          <a:p>
            <a:pPr marL="0" marR="0" lvl="0" indent="0" algn="l" rtl="0">
              <a:lnSpc>
                <a:spcPct val="150000"/>
              </a:lnSpc>
              <a:spcBef>
                <a:spcPts val="0"/>
              </a:spcBef>
              <a:spcAft>
                <a:spcPts val="0"/>
              </a:spcAft>
              <a:buNone/>
            </a:pPr>
            <a:r>
              <a:rPr lang="is-IS"/>
              <a:t>2015 - 2017  </a:t>
            </a:r>
          </a:p>
          <a:p>
            <a:pPr marL="457200" lvl="0" indent="-228600" rtl="0">
              <a:lnSpc>
                <a:spcPct val="150000"/>
              </a:lnSpc>
              <a:spcBef>
                <a:spcPts val="0"/>
              </a:spcBef>
            </a:pPr>
            <a:r>
              <a:rPr lang="is-IS"/>
              <a:t>Build campus community &amp; on-campus students networks</a:t>
            </a:r>
          </a:p>
          <a:p>
            <a:pPr marL="457200" lvl="0" indent="-228600" rtl="0">
              <a:lnSpc>
                <a:spcPct val="150000"/>
              </a:lnSpc>
              <a:spcBef>
                <a:spcPts val="0"/>
              </a:spcBef>
            </a:pPr>
            <a:r>
              <a:rPr lang="is-IS"/>
              <a:t>Create a networking pipeline across CSU</a:t>
            </a:r>
          </a:p>
          <a:p>
            <a:pPr marL="0" marR="0" lvl="0" indent="0" algn="l" rtl="0">
              <a:lnSpc>
                <a:spcPct val="150000"/>
              </a:lnSpc>
              <a:spcBef>
                <a:spcPts val="0"/>
              </a:spcBef>
              <a:spcAft>
                <a:spcPts val="0"/>
              </a:spcAft>
              <a:buNone/>
            </a:pPr>
            <a:r>
              <a:rPr lang="is-IS"/>
              <a:t>2018</a:t>
            </a:r>
          </a:p>
          <a:p>
            <a:pPr marL="457200" marR="0" lvl="0" indent="-228600" algn="l" rtl="0">
              <a:lnSpc>
                <a:spcPct val="150000"/>
              </a:lnSpc>
              <a:spcBef>
                <a:spcPts val="0"/>
              </a:spcBef>
              <a:spcAft>
                <a:spcPts val="0"/>
              </a:spcAft>
            </a:pPr>
            <a:r>
              <a:rPr lang="is-IS"/>
              <a:t>Community college partnerships</a:t>
            </a:r>
          </a:p>
          <a:p>
            <a:pPr marL="457200" marR="0" lvl="0" indent="-228600" algn="l" rtl="0">
              <a:lnSpc>
                <a:spcPct val="150000"/>
              </a:lnSpc>
              <a:spcBef>
                <a:spcPts val="0"/>
              </a:spcBef>
              <a:spcAft>
                <a:spcPts val="0"/>
              </a:spcAft>
            </a:pPr>
            <a:r>
              <a:rPr lang="is-IS"/>
              <a:t>Promote community across systems</a:t>
            </a:r>
          </a:p>
          <a:p>
            <a:pPr marL="457200" marR="0" lvl="0" indent="-228600" algn="l" rtl="0">
              <a:lnSpc>
                <a:spcPct val="150000"/>
              </a:lnSpc>
              <a:spcBef>
                <a:spcPts val="0"/>
              </a:spcBef>
              <a:spcAft>
                <a:spcPts val="0"/>
              </a:spcAft>
            </a:pPr>
            <a:r>
              <a:rPr lang="is-IS"/>
              <a:t>Strengthen 2yr - 4yr transfer pipeline</a:t>
            </a:r>
          </a:p>
          <a:p>
            <a:pPr marL="0" marR="0" lvl="0" indent="0" algn="l" rtl="0">
              <a:lnSpc>
                <a:spcPct val="150000"/>
              </a:lnSpc>
              <a:spcBef>
                <a:spcPts val="0"/>
              </a:spcBef>
              <a:spcAft>
                <a:spcPts val="0"/>
              </a:spcAft>
              <a:buNone/>
            </a:pPr>
            <a:endParaRPr/>
          </a:p>
          <a:p>
            <a:pPr marL="0" marR="0" lvl="0" indent="0" algn="l" rtl="0">
              <a:lnSpc>
                <a:spcPct val="150000"/>
              </a:lnSpc>
              <a:spcBef>
                <a:spcPts val="0"/>
              </a:spcBef>
              <a:spcAft>
                <a:spcPts val="0"/>
              </a:spcAft>
              <a:buNone/>
            </a:pPr>
            <a:endParaRPr/>
          </a:p>
          <a:p>
            <a:pPr marL="0" marR="0" lvl="0" indent="0" algn="l" rtl="0">
              <a:lnSpc>
                <a:spcPct val="150000"/>
              </a:lnSpc>
              <a:spcBef>
                <a:spcPts val="0"/>
              </a:spcBef>
              <a:spcAft>
                <a:spcPts val="0"/>
              </a:spcAft>
              <a:buNone/>
            </a:pPr>
            <a:endParaRPr/>
          </a:p>
          <a:p>
            <a:pPr marL="0" marR="0" lvl="0" indent="0" algn="l" rtl="0">
              <a:lnSpc>
                <a:spcPct val="150000"/>
              </a:lnSpc>
              <a:spcBef>
                <a:spcPts val="0"/>
              </a:spcBef>
              <a:spcAft>
                <a:spcPts val="0"/>
              </a:spcAft>
              <a:buNone/>
            </a:pPr>
            <a:r>
              <a:rPr lang="is-IS"/>
              <a:t>2018 - Build community across systems (LACC)</a:t>
            </a:r>
          </a:p>
          <a:p>
            <a:pPr marL="0" marR="0" lvl="0" indent="0" algn="l" rtl="0">
              <a:lnSpc>
                <a:spcPct val="150000"/>
              </a:lnSpc>
              <a:spcBef>
                <a:spcPts val="0"/>
              </a:spcBef>
              <a:spcAft>
                <a:spcPts val="0"/>
              </a:spcAft>
              <a:buNone/>
            </a:pPr>
            <a:endParaRPr/>
          </a:p>
          <a:p>
            <a:pPr marL="228600" marR="0" lvl="0" indent="-228600" algn="l" rtl="0">
              <a:lnSpc>
                <a:spcPct val="90000"/>
              </a:lnSpc>
              <a:spcBef>
                <a:spcPts val="1000"/>
              </a:spcBef>
              <a:buClr>
                <a:schemeClr val="lt1"/>
              </a:buClr>
              <a:buSzPct val="100000"/>
              <a:buFont typeface="Arial"/>
              <a:buNone/>
            </a:pPr>
            <a:endParaRPr sz="2400" b="0" i="0" u="none" strike="noStrike" cap="none">
              <a:solidFill>
                <a:schemeClr val="lt1"/>
              </a:solidFill>
              <a:latin typeface="Trebuchet MS"/>
              <a:ea typeface="Trebuchet MS"/>
              <a:cs typeface="Trebuchet MS"/>
              <a:sym typeface="Trebuchet M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Shape 249"/>
          <p:cNvSpPr txBox="1">
            <a:spLocks noGrp="1"/>
          </p:cNvSpPr>
          <p:nvPr>
            <p:ph type="title"/>
          </p:nvPr>
        </p:nvSpPr>
        <p:spPr>
          <a:xfrm>
            <a:off x="680320" y="753227"/>
            <a:ext cx="9613800" cy="1080900"/>
          </a:xfrm>
          <a:prstGeom prst="rect">
            <a:avLst/>
          </a:prstGeom>
          <a:noFill/>
          <a:ln>
            <a:noFill/>
          </a:ln>
        </p:spPr>
        <p:txBody>
          <a:bodyPr wrap="square" lIns="91425" tIns="45700" rIns="91425" bIns="45700" anchor="ctr" anchorCtr="0">
            <a:noAutofit/>
          </a:bodyPr>
          <a:lstStyle/>
          <a:p>
            <a:pPr marL="0" marR="0" lvl="0" indent="0" algn="l" rtl="0">
              <a:lnSpc>
                <a:spcPct val="90000"/>
              </a:lnSpc>
              <a:spcBef>
                <a:spcPts val="0"/>
              </a:spcBef>
              <a:buClr>
                <a:schemeClr val="lt1"/>
              </a:buClr>
              <a:buSzPct val="25000"/>
              <a:buFont typeface="Trebuchet MS"/>
              <a:buNone/>
            </a:pPr>
            <a:r>
              <a:rPr lang="is-IS" sz="3600" b="0" i="0" u="none" strike="noStrike" cap="none">
                <a:solidFill>
                  <a:schemeClr val="lt1"/>
                </a:solidFill>
                <a:latin typeface="Trebuchet MS"/>
                <a:ea typeface="Trebuchet MS"/>
                <a:cs typeface="Trebuchet MS"/>
                <a:sym typeface="Trebuchet MS"/>
              </a:rPr>
              <a:t> Retreat Framework</a:t>
            </a:r>
          </a:p>
        </p:txBody>
      </p:sp>
      <p:sp>
        <p:nvSpPr>
          <p:cNvPr id="250" name="Shape 250"/>
          <p:cNvSpPr txBox="1">
            <a:spLocks noGrp="1"/>
          </p:cNvSpPr>
          <p:nvPr>
            <p:ph type="body" idx="1"/>
          </p:nvPr>
        </p:nvSpPr>
        <p:spPr>
          <a:xfrm>
            <a:off x="680325" y="1982650"/>
            <a:ext cx="9613800" cy="4875299"/>
          </a:xfrm>
          <a:prstGeom prst="rect">
            <a:avLst/>
          </a:prstGeom>
          <a:noFill/>
          <a:ln>
            <a:noFill/>
          </a:ln>
        </p:spPr>
        <p:txBody>
          <a:bodyPr wrap="square" lIns="91425" tIns="45700" rIns="91425" bIns="45700" anchor="t" anchorCtr="0">
            <a:noAutofit/>
          </a:bodyPr>
          <a:lstStyle/>
          <a:p>
            <a:pPr marL="457200" marR="0" lvl="0" indent="-228600" algn="l" rtl="0">
              <a:lnSpc>
                <a:spcPct val="150000"/>
              </a:lnSpc>
              <a:spcBef>
                <a:spcPts val="0"/>
              </a:spcBef>
              <a:spcAft>
                <a:spcPts val="0"/>
              </a:spcAft>
            </a:pPr>
            <a:r>
              <a:rPr lang="is-IS"/>
              <a:t>Budget </a:t>
            </a:r>
          </a:p>
          <a:p>
            <a:pPr marL="457200" marR="0" lvl="0" indent="-228600" algn="l" rtl="0">
              <a:lnSpc>
                <a:spcPct val="150000"/>
              </a:lnSpc>
              <a:spcBef>
                <a:spcPts val="0"/>
              </a:spcBef>
              <a:spcAft>
                <a:spcPts val="0"/>
              </a:spcAft>
            </a:pPr>
            <a:r>
              <a:rPr lang="is-IS"/>
              <a:t>Participants &amp; Staffing </a:t>
            </a:r>
          </a:p>
          <a:p>
            <a:pPr marL="457200" marR="0" lvl="0" indent="-228600" algn="l" rtl="0">
              <a:lnSpc>
                <a:spcPct val="150000"/>
              </a:lnSpc>
              <a:spcBef>
                <a:spcPts val="0"/>
              </a:spcBef>
              <a:spcAft>
                <a:spcPts val="0"/>
              </a:spcAft>
            </a:pPr>
            <a:r>
              <a:rPr lang="is-IS"/>
              <a:t>Disarm the space </a:t>
            </a:r>
          </a:p>
          <a:p>
            <a:pPr marL="914400" marR="0" lvl="1" indent="-228600" algn="l" rtl="0">
              <a:lnSpc>
                <a:spcPct val="150000"/>
              </a:lnSpc>
              <a:spcBef>
                <a:spcPts val="0"/>
              </a:spcBef>
              <a:spcAft>
                <a:spcPts val="0"/>
              </a:spcAft>
            </a:pPr>
            <a:r>
              <a:rPr lang="is-IS"/>
              <a:t>Establishing Trust (Vegas rules)</a:t>
            </a:r>
          </a:p>
          <a:p>
            <a:pPr marL="914400" marR="0" lvl="1" indent="-228600" algn="l" rtl="0">
              <a:lnSpc>
                <a:spcPct val="150000"/>
              </a:lnSpc>
              <a:spcBef>
                <a:spcPts val="0"/>
              </a:spcBef>
              <a:spcAft>
                <a:spcPts val="0"/>
              </a:spcAft>
            </a:pPr>
            <a:r>
              <a:rPr lang="is-IS"/>
              <a:t>House Rules: Activity that allowed students to take ownership of their retreat experience</a:t>
            </a:r>
          </a:p>
          <a:p>
            <a:pPr marL="457200" lvl="0" indent="-228600" rtl="0">
              <a:lnSpc>
                <a:spcPct val="150000"/>
              </a:lnSpc>
              <a:spcBef>
                <a:spcPts val="0"/>
              </a:spcBef>
            </a:pPr>
            <a:r>
              <a:rPr lang="is-IS"/>
              <a:t>Student Development</a:t>
            </a:r>
          </a:p>
          <a:p>
            <a:pPr marL="914400" lvl="1" indent="-228600" rtl="0">
              <a:lnSpc>
                <a:spcPct val="150000"/>
              </a:lnSpc>
              <a:spcBef>
                <a:spcPts val="0"/>
              </a:spcBef>
            </a:pPr>
            <a:r>
              <a:rPr lang="is-IS"/>
              <a:t>Appreciative Advising &amp; Strengths Quest</a:t>
            </a:r>
          </a:p>
          <a:p>
            <a:pPr marL="1371600" lvl="2" indent="-228600" rtl="0">
              <a:lnSpc>
                <a:spcPct val="150000"/>
              </a:lnSpc>
              <a:spcBef>
                <a:spcPts val="0"/>
              </a:spcBef>
            </a:pPr>
            <a:r>
              <a:rPr lang="is-IS"/>
              <a:t>Workshop platforms </a:t>
            </a:r>
          </a:p>
          <a:p>
            <a:pPr marL="1371600" lvl="2" indent="-228600" rtl="0">
              <a:lnSpc>
                <a:spcPct val="150000"/>
              </a:lnSpc>
              <a:spcBef>
                <a:spcPts val="0"/>
              </a:spcBef>
            </a:pPr>
            <a:r>
              <a:rPr lang="is-IS"/>
              <a:t>Use of reflection activities with students &amp; debriefing sessions for staff</a:t>
            </a:r>
          </a:p>
          <a:p>
            <a:pPr marL="0" marR="0" lvl="0" indent="0" algn="l" rtl="0">
              <a:lnSpc>
                <a:spcPct val="150000"/>
              </a:lnSpc>
              <a:spcBef>
                <a:spcPts val="0"/>
              </a:spcBef>
              <a:spcAft>
                <a:spcPts val="0"/>
              </a:spcAft>
              <a:buNone/>
            </a:pPr>
            <a:endParaRPr/>
          </a:p>
          <a:p>
            <a:pPr marL="0" marR="0" lvl="0" indent="0" algn="l" rtl="0">
              <a:lnSpc>
                <a:spcPct val="150000"/>
              </a:lnSpc>
              <a:spcBef>
                <a:spcPts val="0"/>
              </a:spcBef>
              <a:spcAft>
                <a:spcPts val="0"/>
              </a:spcAft>
              <a:buNone/>
            </a:pPr>
            <a:endParaRPr/>
          </a:p>
          <a:p>
            <a:pPr marL="0" marR="0" lvl="0" indent="0" algn="l" rtl="0">
              <a:lnSpc>
                <a:spcPct val="150000"/>
              </a:lnSpc>
              <a:spcBef>
                <a:spcPts val="0"/>
              </a:spcBef>
              <a:spcAft>
                <a:spcPts val="0"/>
              </a:spcAft>
              <a:buNone/>
            </a:pPr>
            <a:endParaRPr/>
          </a:p>
          <a:p>
            <a:pPr marL="228600" marR="0" lvl="0" indent="-228600" algn="l" rtl="0">
              <a:lnSpc>
                <a:spcPct val="90000"/>
              </a:lnSpc>
              <a:spcBef>
                <a:spcPts val="1000"/>
              </a:spcBef>
              <a:buClr>
                <a:schemeClr val="lt1"/>
              </a:buClr>
              <a:buSzPct val="100000"/>
              <a:buFont typeface="Arial"/>
              <a:buNone/>
            </a:pPr>
            <a:endParaRPr sz="2400" b="0" i="0" u="none" strike="noStrike" cap="none">
              <a:solidFill>
                <a:schemeClr val="lt1"/>
              </a:solidFill>
              <a:latin typeface="Trebuchet MS"/>
              <a:ea typeface="Trebuchet MS"/>
              <a:cs typeface="Trebuchet MS"/>
              <a:sym typeface="Trebuchet M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Shape 255"/>
          <p:cNvSpPr txBox="1">
            <a:spLocks noGrp="1"/>
          </p:cNvSpPr>
          <p:nvPr>
            <p:ph type="title"/>
          </p:nvPr>
        </p:nvSpPr>
        <p:spPr>
          <a:xfrm>
            <a:off x="680320" y="753227"/>
            <a:ext cx="9613861" cy="1080938"/>
          </a:xfrm>
          <a:prstGeom prst="rect">
            <a:avLst/>
          </a:prstGeom>
          <a:noFill/>
          <a:ln>
            <a:noFill/>
          </a:ln>
        </p:spPr>
        <p:txBody>
          <a:bodyPr wrap="square" lIns="91425" tIns="45700" rIns="91425" bIns="45700" anchor="ctr" anchorCtr="0">
            <a:noAutofit/>
          </a:bodyPr>
          <a:lstStyle/>
          <a:p>
            <a:pPr marL="0" marR="0" lvl="0" indent="0" algn="l" rtl="0">
              <a:lnSpc>
                <a:spcPct val="90000"/>
              </a:lnSpc>
              <a:spcBef>
                <a:spcPts val="0"/>
              </a:spcBef>
              <a:buClr>
                <a:schemeClr val="lt1"/>
              </a:buClr>
              <a:buSzPct val="25000"/>
              <a:buFont typeface="Trebuchet MS"/>
              <a:buNone/>
            </a:pPr>
            <a:r>
              <a:rPr lang="is-IS"/>
              <a:t>Strengths Retreat 2017</a:t>
            </a:r>
          </a:p>
        </p:txBody>
      </p:sp>
      <p:sp>
        <p:nvSpPr>
          <p:cNvPr id="256" name="Shape 256" title="2.0.wmv">
            <a:hlinkClick r:id="rId3"/>
          </p:cNvPr>
          <p:cNvSpPr/>
          <p:nvPr/>
        </p:nvSpPr>
        <p:spPr>
          <a:xfrm>
            <a:off x="2034600" y="2409550"/>
            <a:ext cx="7189400" cy="4168475"/>
          </a:xfrm>
          <a:prstGeom prst="rect">
            <a:avLst/>
          </a:prstGeom>
          <a:blipFill>
            <a:blip r:embed="rId4">
              <a:alphaModFix/>
            </a:blip>
            <a:stretch>
              <a:fillRect/>
            </a:stretch>
          </a:blipFill>
          <a:ln>
            <a:noFill/>
          </a:ln>
        </p:spPr>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Shape 262"/>
          <p:cNvSpPr txBox="1">
            <a:spLocks noGrp="1"/>
          </p:cNvSpPr>
          <p:nvPr>
            <p:ph type="title"/>
          </p:nvPr>
        </p:nvSpPr>
        <p:spPr>
          <a:xfrm>
            <a:off x="680320" y="753227"/>
            <a:ext cx="9613861" cy="1080938"/>
          </a:xfrm>
          <a:prstGeom prst="rect">
            <a:avLst/>
          </a:prstGeom>
          <a:noFill/>
          <a:ln>
            <a:noFill/>
          </a:ln>
        </p:spPr>
        <p:txBody>
          <a:bodyPr wrap="square" lIns="91425" tIns="45700" rIns="91425" bIns="45700" anchor="ctr" anchorCtr="0">
            <a:noAutofit/>
          </a:bodyPr>
          <a:lstStyle/>
          <a:p>
            <a:pPr marL="0" marR="0" lvl="0" indent="0" algn="l" rtl="0">
              <a:lnSpc>
                <a:spcPct val="90000"/>
              </a:lnSpc>
              <a:spcBef>
                <a:spcPts val="0"/>
              </a:spcBef>
              <a:buClr>
                <a:schemeClr val="lt1"/>
              </a:buClr>
              <a:buSzPct val="25000"/>
              <a:buFont typeface="Trebuchet MS"/>
              <a:buNone/>
            </a:pPr>
            <a:r>
              <a:rPr lang="is-IS"/>
              <a:t> </a:t>
            </a:r>
            <a:r>
              <a:rPr lang="is-IS" sz="3600" b="0" i="0" u="none" strike="noStrike" cap="none">
                <a:solidFill>
                  <a:schemeClr val="lt1"/>
                </a:solidFill>
                <a:latin typeface="Trebuchet MS"/>
                <a:ea typeface="Trebuchet MS"/>
                <a:cs typeface="Trebuchet MS"/>
                <a:sym typeface="Trebuchet MS"/>
              </a:rPr>
              <a:t>Workshops &amp; Activities</a:t>
            </a:r>
          </a:p>
        </p:txBody>
      </p:sp>
      <p:sp>
        <p:nvSpPr>
          <p:cNvPr id="263" name="Shape 263"/>
          <p:cNvSpPr txBox="1">
            <a:spLocks noGrp="1"/>
          </p:cNvSpPr>
          <p:nvPr>
            <p:ph type="body" idx="1"/>
          </p:nvPr>
        </p:nvSpPr>
        <p:spPr>
          <a:xfrm>
            <a:off x="680320" y="2336873"/>
            <a:ext cx="9613861" cy="3599316"/>
          </a:xfrm>
          <a:prstGeom prst="rect">
            <a:avLst/>
          </a:prstGeom>
          <a:noFill/>
          <a:ln>
            <a:noFill/>
          </a:ln>
        </p:spPr>
        <p:txBody>
          <a:bodyPr wrap="square" lIns="91425" tIns="45700" rIns="91425" bIns="45700" anchor="t" anchorCtr="0">
            <a:noAutofit/>
          </a:bodyPr>
          <a:lstStyle/>
          <a:p>
            <a:pPr marL="0" marR="0" lvl="0" indent="-152400" algn="ctr" rtl="0">
              <a:lnSpc>
                <a:spcPct val="90000"/>
              </a:lnSpc>
              <a:spcBef>
                <a:spcPts val="0"/>
              </a:spcBef>
              <a:buClr>
                <a:schemeClr val="lt1"/>
              </a:buClr>
              <a:buSzPct val="100000"/>
              <a:buFont typeface="Arial"/>
              <a:buNone/>
            </a:pPr>
            <a:endParaRPr/>
          </a:p>
          <a:p>
            <a:pPr marL="0" marR="0" lvl="0" indent="-152400" algn="ctr" rtl="0">
              <a:lnSpc>
                <a:spcPct val="90000"/>
              </a:lnSpc>
              <a:spcBef>
                <a:spcPts val="0"/>
              </a:spcBef>
              <a:buClr>
                <a:schemeClr val="lt1"/>
              </a:buClr>
              <a:buSzPct val="100000"/>
              <a:buFont typeface="Arial"/>
              <a:buNone/>
            </a:pPr>
            <a:endParaRPr/>
          </a:p>
          <a:p>
            <a:pPr marL="0" marR="0" lvl="0" indent="-152400" algn="ctr" rtl="0">
              <a:lnSpc>
                <a:spcPct val="90000"/>
              </a:lnSpc>
              <a:spcBef>
                <a:spcPts val="0"/>
              </a:spcBef>
              <a:buClr>
                <a:schemeClr val="lt1"/>
              </a:buClr>
              <a:buSzPct val="100000"/>
              <a:buFont typeface="Arial"/>
              <a:buNone/>
            </a:pPr>
            <a:endParaRPr/>
          </a:p>
          <a:p>
            <a:pPr marL="0" marR="0" lvl="0" indent="-152400" algn="ctr" rtl="0">
              <a:lnSpc>
                <a:spcPct val="90000"/>
              </a:lnSpc>
              <a:spcBef>
                <a:spcPts val="0"/>
              </a:spcBef>
              <a:buClr>
                <a:schemeClr val="lt1"/>
              </a:buClr>
              <a:buSzPct val="100000"/>
              <a:buFont typeface="Arial"/>
              <a:buNone/>
            </a:pPr>
            <a:r>
              <a:rPr lang="is-IS"/>
              <a:t>Schedule - </a:t>
            </a:r>
            <a:r>
              <a:rPr lang="is-IS" sz="1100" u="sng">
                <a:solidFill>
                  <a:schemeClr val="hlink"/>
                </a:solidFill>
                <a:latin typeface="Arial"/>
                <a:ea typeface="Arial"/>
                <a:cs typeface="Arial"/>
                <a:sym typeface="Arial"/>
                <a:hlinkClick r:id="rId3"/>
              </a:rPr>
              <a:t>https://drive.google.com/file/d/0B6nCDywvr0WFOGRJOTJmZlQzYkU/view?usp=sharing</a:t>
            </a:r>
          </a:p>
          <a:p>
            <a:pPr marL="228600" marR="0" lvl="0" indent="-228600" algn="l" rtl="0">
              <a:lnSpc>
                <a:spcPct val="90000"/>
              </a:lnSpc>
              <a:spcBef>
                <a:spcPts val="0"/>
              </a:spcBef>
              <a:buClr>
                <a:schemeClr val="lt1"/>
              </a:buClr>
              <a:buSzPct val="100000"/>
              <a:buFont typeface="Arial"/>
              <a:buNone/>
            </a:pPr>
            <a:endParaRPr/>
          </a:p>
        </p:txBody>
      </p:sp>
    </p:spTree>
  </p:cSld>
  <p:clrMapOvr>
    <a:masterClrMapping/>
  </p:clrMapOvr>
</p:sld>
</file>

<file path=ppt/theme/theme1.xml><?xml version="1.0" encoding="utf-8"?>
<a:theme xmlns:a="http://schemas.openxmlformats.org/drawingml/2006/main" name="Berlin">
  <a:themeElements>
    <a:clrScheme name="Berlin">
      <a:dk1>
        <a:srgbClr val="000000"/>
      </a:dk1>
      <a:lt1>
        <a:srgbClr val="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837</Words>
  <Application>Microsoft Macintosh PowerPoint</Application>
  <PresentationFormat>Widescreen</PresentationFormat>
  <Paragraphs>130</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Trebuchet MS</vt:lpstr>
      <vt:lpstr>Berlin</vt:lpstr>
      <vt:lpstr>     Retreat Finder: Road to  Personal Development </vt:lpstr>
      <vt:lpstr>Learning Outcomes</vt:lpstr>
      <vt:lpstr>Why Retreat? </vt:lpstr>
      <vt:lpstr>Retreat</vt:lpstr>
      <vt:lpstr> Student Issues</vt:lpstr>
      <vt:lpstr>Retreat: Then &amp; Now</vt:lpstr>
      <vt:lpstr> Retreat Framework</vt:lpstr>
      <vt:lpstr>Strengths Retreat 2017</vt:lpstr>
      <vt:lpstr> Workshops &amp; Activities</vt:lpstr>
      <vt:lpstr>     Engagement Indicators and Non-Cognitive Variables</vt:lpstr>
      <vt:lpstr>Engagement Factors</vt:lpstr>
      <vt:lpstr>Non-cognitive Factors</vt:lpstr>
      <vt:lpstr>Non-cognitive Factors</vt:lpstr>
      <vt:lpstr>Student Panel </vt:lpstr>
      <vt:lpstr>Program Share</vt:lpstr>
      <vt:lpstr> </vt:lpstr>
      <vt:lpstr>Thank you</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Retreat Finder: Road to  Personal Development </dc:title>
  <cp:lastModifiedBy>Deborah Raucher</cp:lastModifiedBy>
  <cp:revision>1</cp:revision>
  <dcterms:modified xsi:type="dcterms:W3CDTF">2017-09-12T17:35:17Z</dcterms:modified>
</cp:coreProperties>
</file>