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17"/>
  </p:notesMasterIdLst>
  <p:sldIdLst>
    <p:sldId id="267" r:id="rId2"/>
    <p:sldId id="257" r:id="rId3"/>
    <p:sldId id="261" r:id="rId4"/>
    <p:sldId id="259" r:id="rId5"/>
    <p:sldId id="260" r:id="rId6"/>
    <p:sldId id="279" r:id="rId7"/>
    <p:sldId id="262" r:id="rId8"/>
    <p:sldId id="264" r:id="rId9"/>
    <p:sldId id="265" r:id="rId10"/>
    <p:sldId id="266" r:id="rId11"/>
    <p:sldId id="269" r:id="rId12"/>
    <p:sldId id="270" r:id="rId13"/>
    <p:sldId id="271" r:id="rId14"/>
    <p:sldId id="273"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900"/>
    <a:srgbClr val="AD1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59"/>
  </p:normalViewPr>
  <p:slideViewPr>
    <p:cSldViewPr snapToGrid="0" snapToObjects="1">
      <p:cViewPr varScale="1">
        <p:scale>
          <a:sx n="81" d="100"/>
          <a:sy n="81"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A9EB6-8C6D-F74E-85F7-8F46F9ADE9ED}"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9E24355E-5472-AD4A-9EF4-6BC26ABAD8ED}">
      <dgm:prSet phldrT="[Text]"/>
      <dgm:spPr/>
      <dgm:t>
        <a:bodyPr/>
        <a:lstStyle/>
        <a:p>
          <a:r>
            <a:rPr lang="en-US" dirty="0" smtClean="0"/>
            <a:t>Student</a:t>
          </a:r>
          <a:endParaRPr lang="en-US" dirty="0"/>
        </a:p>
      </dgm:t>
    </dgm:pt>
    <dgm:pt modelId="{691184AF-371A-0B45-8E53-0045A5BC1CCA}" type="parTrans" cxnId="{9AA35804-AA31-D94D-BB59-CD7EA3F5FD4C}">
      <dgm:prSet/>
      <dgm:spPr/>
      <dgm:t>
        <a:bodyPr/>
        <a:lstStyle/>
        <a:p>
          <a:endParaRPr lang="en-US"/>
        </a:p>
      </dgm:t>
    </dgm:pt>
    <dgm:pt modelId="{966578C6-1DE6-9346-BD3B-0BF37EF6D6AC}" type="sibTrans" cxnId="{9AA35804-AA31-D94D-BB59-CD7EA3F5FD4C}">
      <dgm:prSet/>
      <dgm:spPr/>
      <dgm:t>
        <a:bodyPr/>
        <a:lstStyle/>
        <a:p>
          <a:endParaRPr lang="en-US"/>
        </a:p>
      </dgm:t>
    </dgm:pt>
    <dgm:pt modelId="{B55D5A43-121F-A144-B1D0-3609467843AF}">
      <dgm:prSet phldrT="[Text]"/>
      <dgm:spPr/>
      <dgm:t>
        <a:bodyPr/>
        <a:lstStyle/>
        <a:p>
          <a:r>
            <a:rPr lang="en-US" dirty="0" smtClean="0"/>
            <a:t>Career</a:t>
          </a:r>
          <a:endParaRPr lang="en-US" dirty="0"/>
        </a:p>
      </dgm:t>
    </dgm:pt>
    <dgm:pt modelId="{4100A7F3-13B2-5F40-BAA4-E61B768E6B79}" type="sibTrans" cxnId="{09E69D6B-D75E-164E-9674-D823A6B5223F}">
      <dgm:prSet/>
      <dgm:spPr/>
      <dgm:t>
        <a:bodyPr/>
        <a:lstStyle/>
        <a:p>
          <a:endParaRPr lang="en-US"/>
        </a:p>
      </dgm:t>
    </dgm:pt>
    <dgm:pt modelId="{CE13AF36-FE64-4646-B208-7AD7603B579D}" type="parTrans" cxnId="{09E69D6B-D75E-164E-9674-D823A6B5223F}">
      <dgm:prSet/>
      <dgm:spPr/>
      <dgm:t>
        <a:bodyPr/>
        <a:lstStyle/>
        <a:p>
          <a:endParaRPr lang="en-US"/>
        </a:p>
      </dgm:t>
    </dgm:pt>
    <dgm:pt modelId="{A6B961E7-84C3-3943-BF89-AFF0D37D20A6}">
      <dgm:prSet phldrT="[Text]"/>
      <dgm:spPr/>
      <dgm:t>
        <a:bodyPr/>
        <a:lstStyle/>
        <a:p>
          <a:r>
            <a:rPr lang="en-US" dirty="0" smtClean="0"/>
            <a:t>Social</a:t>
          </a:r>
          <a:endParaRPr lang="en-US" dirty="0"/>
        </a:p>
      </dgm:t>
    </dgm:pt>
    <dgm:pt modelId="{B811CE66-F29E-EE40-BE56-6EDF576736DC}" type="sibTrans" cxnId="{882365AE-E575-C146-AD6C-75EE29BE6A43}">
      <dgm:prSet/>
      <dgm:spPr/>
      <dgm:t>
        <a:bodyPr/>
        <a:lstStyle/>
        <a:p>
          <a:endParaRPr lang="en-US"/>
        </a:p>
      </dgm:t>
    </dgm:pt>
    <dgm:pt modelId="{A6B36C5C-7E91-A240-9583-7DB582CB57E8}" type="parTrans" cxnId="{882365AE-E575-C146-AD6C-75EE29BE6A43}">
      <dgm:prSet/>
      <dgm:spPr/>
      <dgm:t>
        <a:bodyPr/>
        <a:lstStyle/>
        <a:p>
          <a:endParaRPr lang="en-US"/>
        </a:p>
      </dgm:t>
    </dgm:pt>
    <dgm:pt modelId="{C321500F-D43C-BF4D-B6E4-E83A811DDDD6}">
      <dgm:prSet phldrT="[Text]"/>
      <dgm:spPr/>
      <dgm:t>
        <a:bodyPr/>
        <a:lstStyle/>
        <a:p>
          <a:r>
            <a:rPr lang="en-US" dirty="0" smtClean="0"/>
            <a:t>Psychological</a:t>
          </a:r>
          <a:endParaRPr lang="en-US" dirty="0"/>
        </a:p>
      </dgm:t>
    </dgm:pt>
    <dgm:pt modelId="{B7B84ECE-64B7-2548-A196-D15A612B7C8B}" type="sibTrans" cxnId="{C175F483-5CA0-DB4F-AD55-2740C0068145}">
      <dgm:prSet/>
      <dgm:spPr/>
      <dgm:t>
        <a:bodyPr/>
        <a:lstStyle/>
        <a:p>
          <a:endParaRPr lang="en-US"/>
        </a:p>
      </dgm:t>
    </dgm:pt>
    <dgm:pt modelId="{F923B933-2D05-CD45-9320-E322F416C6A7}" type="parTrans" cxnId="{C175F483-5CA0-DB4F-AD55-2740C0068145}">
      <dgm:prSet/>
      <dgm:spPr/>
      <dgm:t>
        <a:bodyPr/>
        <a:lstStyle/>
        <a:p>
          <a:endParaRPr lang="en-US"/>
        </a:p>
      </dgm:t>
    </dgm:pt>
    <dgm:pt modelId="{90CB37C4-F9FE-2F42-AB80-518706388FC4}">
      <dgm:prSet phldrT="[Text]"/>
      <dgm:spPr/>
      <dgm:t>
        <a:bodyPr/>
        <a:lstStyle/>
        <a:p>
          <a:r>
            <a:rPr lang="en-US" dirty="0" smtClean="0"/>
            <a:t>Economic</a:t>
          </a:r>
          <a:endParaRPr lang="en-US" dirty="0"/>
        </a:p>
      </dgm:t>
    </dgm:pt>
    <dgm:pt modelId="{171D453A-4BC7-A148-B2B2-B301D6285264}" type="sibTrans" cxnId="{7895C6ED-64D5-B94A-9A4D-E58052D55366}">
      <dgm:prSet/>
      <dgm:spPr/>
      <dgm:t>
        <a:bodyPr/>
        <a:lstStyle/>
        <a:p>
          <a:endParaRPr lang="en-US"/>
        </a:p>
      </dgm:t>
    </dgm:pt>
    <dgm:pt modelId="{9C1E226C-D856-1A43-B5E7-62F87E08E3D2}" type="parTrans" cxnId="{7895C6ED-64D5-B94A-9A4D-E58052D55366}">
      <dgm:prSet/>
      <dgm:spPr/>
      <dgm:t>
        <a:bodyPr/>
        <a:lstStyle/>
        <a:p>
          <a:endParaRPr lang="en-US"/>
        </a:p>
      </dgm:t>
    </dgm:pt>
    <dgm:pt modelId="{785B259D-C024-234B-BFD2-087E01E3BE63}">
      <dgm:prSet phldrT="[Text]"/>
      <dgm:spPr/>
      <dgm:t>
        <a:bodyPr/>
        <a:lstStyle/>
        <a:p>
          <a:r>
            <a:rPr lang="en-US" dirty="0" smtClean="0"/>
            <a:t>Academic</a:t>
          </a:r>
          <a:endParaRPr lang="en-US" dirty="0"/>
        </a:p>
      </dgm:t>
    </dgm:pt>
    <dgm:pt modelId="{FFB15FDE-9B48-B14A-AB73-8103B4924153}" type="parTrans" cxnId="{CED06D16-1000-7147-820C-0BD128C26296}">
      <dgm:prSet/>
      <dgm:spPr/>
      <dgm:t>
        <a:bodyPr/>
        <a:lstStyle/>
        <a:p>
          <a:endParaRPr lang="en-US"/>
        </a:p>
      </dgm:t>
    </dgm:pt>
    <dgm:pt modelId="{D7F9F35A-E65D-DC45-9D07-C1852339AB4E}" type="sibTrans" cxnId="{CED06D16-1000-7147-820C-0BD128C26296}">
      <dgm:prSet/>
      <dgm:spPr/>
      <dgm:t>
        <a:bodyPr/>
        <a:lstStyle/>
        <a:p>
          <a:endParaRPr lang="en-US"/>
        </a:p>
      </dgm:t>
    </dgm:pt>
    <dgm:pt modelId="{81836D1D-5AA8-C244-B479-D9E090B3FB57}" type="pres">
      <dgm:prSet presAssocID="{F7AA9EB6-8C6D-F74E-85F7-8F46F9ADE9ED}" presName="Name0" presStyleCnt="0">
        <dgm:presLayoutVars>
          <dgm:chMax val="1"/>
          <dgm:dir/>
          <dgm:animLvl val="ctr"/>
          <dgm:resizeHandles val="exact"/>
        </dgm:presLayoutVars>
      </dgm:prSet>
      <dgm:spPr/>
      <dgm:t>
        <a:bodyPr/>
        <a:lstStyle/>
        <a:p>
          <a:endParaRPr lang="en-US"/>
        </a:p>
      </dgm:t>
    </dgm:pt>
    <dgm:pt modelId="{E9F67F7D-9C53-9644-A4E8-D448961A060F}" type="pres">
      <dgm:prSet presAssocID="{9E24355E-5472-AD4A-9EF4-6BC26ABAD8ED}" presName="centerShape" presStyleLbl="node0" presStyleIdx="0" presStyleCnt="1"/>
      <dgm:spPr/>
      <dgm:t>
        <a:bodyPr/>
        <a:lstStyle/>
        <a:p>
          <a:endParaRPr lang="en-US"/>
        </a:p>
      </dgm:t>
    </dgm:pt>
    <dgm:pt modelId="{85D75823-5F11-8241-92F7-75C71DF91CF4}" type="pres">
      <dgm:prSet presAssocID="{90CB37C4-F9FE-2F42-AB80-518706388FC4}" presName="node" presStyleLbl="node1" presStyleIdx="0" presStyleCnt="5">
        <dgm:presLayoutVars>
          <dgm:bulletEnabled val="1"/>
        </dgm:presLayoutVars>
      </dgm:prSet>
      <dgm:spPr/>
      <dgm:t>
        <a:bodyPr/>
        <a:lstStyle/>
        <a:p>
          <a:endParaRPr lang="en-US"/>
        </a:p>
      </dgm:t>
    </dgm:pt>
    <dgm:pt modelId="{912D0DA5-0578-0A4B-BA47-51DCDF3999D7}" type="pres">
      <dgm:prSet presAssocID="{90CB37C4-F9FE-2F42-AB80-518706388FC4}" presName="dummy" presStyleCnt="0"/>
      <dgm:spPr/>
    </dgm:pt>
    <dgm:pt modelId="{6B94B345-99C2-1A42-AA7A-78DC25E94974}" type="pres">
      <dgm:prSet presAssocID="{171D453A-4BC7-A148-B2B2-B301D6285264}" presName="sibTrans" presStyleLbl="sibTrans2D1" presStyleIdx="0" presStyleCnt="5"/>
      <dgm:spPr/>
      <dgm:t>
        <a:bodyPr/>
        <a:lstStyle/>
        <a:p>
          <a:endParaRPr lang="en-US"/>
        </a:p>
      </dgm:t>
    </dgm:pt>
    <dgm:pt modelId="{25FEF977-99A6-F440-94CB-0CCAEC26F66A}" type="pres">
      <dgm:prSet presAssocID="{785B259D-C024-234B-BFD2-087E01E3BE63}" presName="node" presStyleLbl="node1" presStyleIdx="1" presStyleCnt="5">
        <dgm:presLayoutVars>
          <dgm:bulletEnabled val="1"/>
        </dgm:presLayoutVars>
      </dgm:prSet>
      <dgm:spPr/>
      <dgm:t>
        <a:bodyPr/>
        <a:lstStyle/>
        <a:p>
          <a:endParaRPr lang="en-US"/>
        </a:p>
      </dgm:t>
    </dgm:pt>
    <dgm:pt modelId="{ACFFF815-6A8B-D34E-847F-71CD082F58A3}" type="pres">
      <dgm:prSet presAssocID="{785B259D-C024-234B-BFD2-087E01E3BE63}" presName="dummy" presStyleCnt="0"/>
      <dgm:spPr/>
    </dgm:pt>
    <dgm:pt modelId="{21C24C0F-1020-434C-97D3-07DCC3647A27}" type="pres">
      <dgm:prSet presAssocID="{D7F9F35A-E65D-DC45-9D07-C1852339AB4E}" presName="sibTrans" presStyleLbl="sibTrans2D1" presStyleIdx="1" presStyleCnt="5"/>
      <dgm:spPr/>
      <dgm:t>
        <a:bodyPr/>
        <a:lstStyle/>
        <a:p>
          <a:endParaRPr lang="en-US"/>
        </a:p>
      </dgm:t>
    </dgm:pt>
    <dgm:pt modelId="{1CDDAECB-3A42-2B46-B3B9-EF81FA9D9BD5}" type="pres">
      <dgm:prSet presAssocID="{C321500F-D43C-BF4D-B6E4-E83A811DDDD6}" presName="node" presStyleLbl="node1" presStyleIdx="2" presStyleCnt="5">
        <dgm:presLayoutVars>
          <dgm:bulletEnabled val="1"/>
        </dgm:presLayoutVars>
      </dgm:prSet>
      <dgm:spPr/>
      <dgm:t>
        <a:bodyPr/>
        <a:lstStyle/>
        <a:p>
          <a:endParaRPr lang="en-US"/>
        </a:p>
      </dgm:t>
    </dgm:pt>
    <dgm:pt modelId="{8B1E464A-9E32-6C47-BD90-10915C513B89}" type="pres">
      <dgm:prSet presAssocID="{C321500F-D43C-BF4D-B6E4-E83A811DDDD6}" presName="dummy" presStyleCnt="0"/>
      <dgm:spPr/>
    </dgm:pt>
    <dgm:pt modelId="{72D268BA-7C6E-C94C-A05E-86F70DE4677D}" type="pres">
      <dgm:prSet presAssocID="{B7B84ECE-64B7-2548-A196-D15A612B7C8B}" presName="sibTrans" presStyleLbl="sibTrans2D1" presStyleIdx="2" presStyleCnt="5"/>
      <dgm:spPr/>
      <dgm:t>
        <a:bodyPr/>
        <a:lstStyle/>
        <a:p>
          <a:endParaRPr lang="en-US"/>
        </a:p>
      </dgm:t>
    </dgm:pt>
    <dgm:pt modelId="{B26CAAA6-4F97-654B-AA83-C252C07DA8AC}" type="pres">
      <dgm:prSet presAssocID="{A6B961E7-84C3-3943-BF89-AFF0D37D20A6}" presName="node" presStyleLbl="node1" presStyleIdx="3" presStyleCnt="5">
        <dgm:presLayoutVars>
          <dgm:bulletEnabled val="1"/>
        </dgm:presLayoutVars>
      </dgm:prSet>
      <dgm:spPr/>
      <dgm:t>
        <a:bodyPr/>
        <a:lstStyle/>
        <a:p>
          <a:endParaRPr lang="en-US"/>
        </a:p>
      </dgm:t>
    </dgm:pt>
    <dgm:pt modelId="{E3033F13-B0F9-0C47-9B6F-41515A1EED67}" type="pres">
      <dgm:prSet presAssocID="{A6B961E7-84C3-3943-BF89-AFF0D37D20A6}" presName="dummy" presStyleCnt="0"/>
      <dgm:spPr/>
    </dgm:pt>
    <dgm:pt modelId="{6E29D5D6-6C7D-9A48-8934-78AF1DDB45C8}" type="pres">
      <dgm:prSet presAssocID="{B811CE66-F29E-EE40-BE56-6EDF576736DC}" presName="sibTrans" presStyleLbl="sibTrans2D1" presStyleIdx="3" presStyleCnt="5"/>
      <dgm:spPr/>
      <dgm:t>
        <a:bodyPr/>
        <a:lstStyle/>
        <a:p>
          <a:endParaRPr lang="en-US"/>
        </a:p>
      </dgm:t>
    </dgm:pt>
    <dgm:pt modelId="{9A1CC8E4-E6ED-2F4B-A26B-7699889DF9D2}" type="pres">
      <dgm:prSet presAssocID="{B55D5A43-121F-A144-B1D0-3609467843AF}" presName="node" presStyleLbl="node1" presStyleIdx="4" presStyleCnt="5">
        <dgm:presLayoutVars>
          <dgm:bulletEnabled val="1"/>
        </dgm:presLayoutVars>
      </dgm:prSet>
      <dgm:spPr/>
      <dgm:t>
        <a:bodyPr/>
        <a:lstStyle/>
        <a:p>
          <a:endParaRPr lang="en-US"/>
        </a:p>
      </dgm:t>
    </dgm:pt>
    <dgm:pt modelId="{DF0055A5-833A-8841-BEF5-087BE88E4D5F}" type="pres">
      <dgm:prSet presAssocID="{B55D5A43-121F-A144-B1D0-3609467843AF}" presName="dummy" presStyleCnt="0"/>
      <dgm:spPr/>
    </dgm:pt>
    <dgm:pt modelId="{B93E8A82-0431-9B4B-B8CF-3FB3C91AAA10}" type="pres">
      <dgm:prSet presAssocID="{4100A7F3-13B2-5F40-BAA4-E61B768E6B79}" presName="sibTrans" presStyleLbl="sibTrans2D1" presStyleIdx="4" presStyleCnt="5"/>
      <dgm:spPr/>
      <dgm:t>
        <a:bodyPr/>
        <a:lstStyle/>
        <a:p>
          <a:endParaRPr lang="en-US"/>
        </a:p>
      </dgm:t>
    </dgm:pt>
  </dgm:ptLst>
  <dgm:cxnLst>
    <dgm:cxn modelId="{DC16DA5A-50D9-4246-B769-B69FAD43C106}" type="presOf" srcId="{4100A7F3-13B2-5F40-BAA4-E61B768E6B79}" destId="{B93E8A82-0431-9B4B-B8CF-3FB3C91AAA10}" srcOrd="0" destOrd="0" presId="urn:microsoft.com/office/officeart/2005/8/layout/radial6"/>
    <dgm:cxn modelId="{7C79BED5-6E8C-6D4A-AD91-A16B6C14A54F}" type="presOf" srcId="{785B259D-C024-234B-BFD2-087E01E3BE63}" destId="{25FEF977-99A6-F440-94CB-0CCAEC26F66A}" srcOrd="0" destOrd="0" presId="urn:microsoft.com/office/officeart/2005/8/layout/radial6"/>
    <dgm:cxn modelId="{882365AE-E575-C146-AD6C-75EE29BE6A43}" srcId="{9E24355E-5472-AD4A-9EF4-6BC26ABAD8ED}" destId="{A6B961E7-84C3-3943-BF89-AFF0D37D20A6}" srcOrd="3" destOrd="0" parTransId="{A6B36C5C-7E91-A240-9583-7DB582CB57E8}" sibTransId="{B811CE66-F29E-EE40-BE56-6EDF576736DC}"/>
    <dgm:cxn modelId="{98A2E710-DAF9-B643-A744-A5480C8A0A8D}" type="presOf" srcId="{A6B961E7-84C3-3943-BF89-AFF0D37D20A6}" destId="{B26CAAA6-4F97-654B-AA83-C252C07DA8AC}" srcOrd="0" destOrd="0" presId="urn:microsoft.com/office/officeart/2005/8/layout/radial6"/>
    <dgm:cxn modelId="{CED06D16-1000-7147-820C-0BD128C26296}" srcId="{9E24355E-5472-AD4A-9EF4-6BC26ABAD8ED}" destId="{785B259D-C024-234B-BFD2-087E01E3BE63}" srcOrd="1" destOrd="0" parTransId="{FFB15FDE-9B48-B14A-AB73-8103B4924153}" sibTransId="{D7F9F35A-E65D-DC45-9D07-C1852339AB4E}"/>
    <dgm:cxn modelId="{CAB99726-7B90-994C-8C4F-D5704F319978}" type="presOf" srcId="{171D453A-4BC7-A148-B2B2-B301D6285264}" destId="{6B94B345-99C2-1A42-AA7A-78DC25E94974}" srcOrd="0" destOrd="0" presId="urn:microsoft.com/office/officeart/2005/8/layout/radial6"/>
    <dgm:cxn modelId="{9AA35804-AA31-D94D-BB59-CD7EA3F5FD4C}" srcId="{F7AA9EB6-8C6D-F74E-85F7-8F46F9ADE9ED}" destId="{9E24355E-5472-AD4A-9EF4-6BC26ABAD8ED}" srcOrd="0" destOrd="0" parTransId="{691184AF-371A-0B45-8E53-0045A5BC1CCA}" sibTransId="{966578C6-1DE6-9346-BD3B-0BF37EF6D6AC}"/>
    <dgm:cxn modelId="{D814AFAB-B627-EA4E-A3FD-02C47A216424}" type="presOf" srcId="{90CB37C4-F9FE-2F42-AB80-518706388FC4}" destId="{85D75823-5F11-8241-92F7-75C71DF91CF4}" srcOrd="0" destOrd="0" presId="urn:microsoft.com/office/officeart/2005/8/layout/radial6"/>
    <dgm:cxn modelId="{7B9CD955-C823-A147-A81A-C93FEE3BB7A9}" type="presOf" srcId="{D7F9F35A-E65D-DC45-9D07-C1852339AB4E}" destId="{21C24C0F-1020-434C-97D3-07DCC3647A27}" srcOrd="0" destOrd="0" presId="urn:microsoft.com/office/officeart/2005/8/layout/radial6"/>
    <dgm:cxn modelId="{C175F483-5CA0-DB4F-AD55-2740C0068145}" srcId="{9E24355E-5472-AD4A-9EF4-6BC26ABAD8ED}" destId="{C321500F-D43C-BF4D-B6E4-E83A811DDDD6}" srcOrd="2" destOrd="0" parTransId="{F923B933-2D05-CD45-9320-E322F416C6A7}" sibTransId="{B7B84ECE-64B7-2548-A196-D15A612B7C8B}"/>
    <dgm:cxn modelId="{02FAEEFE-5C6A-6D4F-987F-A0F19E0F25C6}" type="presOf" srcId="{B55D5A43-121F-A144-B1D0-3609467843AF}" destId="{9A1CC8E4-E6ED-2F4B-A26B-7699889DF9D2}" srcOrd="0" destOrd="0" presId="urn:microsoft.com/office/officeart/2005/8/layout/radial6"/>
    <dgm:cxn modelId="{ECC8BAF7-A0C0-BB47-89A7-6CEC0FC0C3ED}" type="presOf" srcId="{9E24355E-5472-AD4A-9EF4-6BC26ABAD8ED}" destId="{E9F67F7D-9C53-9644-A4E8-D448961A060F}" srcOrd="0" destOrd="0" presId="urn:microsoft.com/office/officeart/2005/8/layout/radial6"/>
    <dgm:cxn modelId="{2D727832-F455-0E4C-8FD5-860FDAE02459}" type="presOf" srcId="{F7AA9EB6-8C6D-F74E-85F7-8F46F9ADE9ED}" destId="{81836D1D-5AA8-C244-B479-D9E090B3FB57}" srcOrd="0" destOrd="0" presId="urn:microsoft.com/office/officeart/2005/8/layout/radial6"/>
    <dgm:cxn modelId="{7895C6ED-64D5-B94A-9A4D-E58052D55366}" srcId="{9E24355E-5472-AD4A-9EF4-6BC26ABAD8ED}" destId="{90CB37C4-F9FE-2F42-AB80-518706388FC4}" srcOrd="0" destOrd="0" parTransId="{9C1E226C-D856-1A43-B5E7-62F87E08E3D2}" sibTransId="{171D453A-4BC7-A148-B2B2-B301D6285264}"/>
    <dgm:cxn modelId="{09E69D6B-D75E-164E-9674-D823A6B5223F}" srcId="{9E24355E-5472-AD4A-9EF4-6BC26ABAD8ED}" destId="{B55D5A43-121F-A144-B1D0-3609467843AF}" srcOrd="4" destOrd="0" parTransId="{CE13AF36-FE64-4646-B208-7AD7603B579D}" sibTransId="{4100A7F3-13B2-5F40-BAA4-E61B768E6B79}"/>
    <dgm:cxn modelId="{CCADEE50-D689-A249-902B-FE0CBB655810}" type="presOf" srcId="{B7B84ECE-64B7-2548-A196-D15A612B7C8B}" destId="{72D268BA-7C6E-C94C-A05E-86F70DE4677D}" srcOrd="0" destOrd="0" presId="urn:microsoft.com/office/officeart/2005/8/layout/radial6"/>
    <dgm:cxn modelId="{6B9582AE-66EF-9649-9502-31C6E3E85769}" type="presOf" srcId="{B811CE66-F29E-EE40-BE56-6EDF576736DC}" destId="{6E29D5D6-6C7D-9A48-8934-78AF1DDB45C8}" srcOrd="0" destOrd="0" presId="urn:microsoft.com/office/officeart/2005/8/layout/radial6"/>
    <dgm:cxn modelId="{BA35DDFF-002C-0A49-8728-708C4FD35612}" type="presOf" srcId="{C321500F-D43C-BF4D-B6E4-E83A811DDDD6}" destId="{1CDDAECB-3A42-2B46-B3B9-EF81FA9D9BD5}" srcOrd="0" destOrd="0" presId="urn:microsoft.com/office/officeart/2005/8/layout/radial6"/>
    <dgm:cxn modelId="{8ECBF501-04E5-5843-9D64-9D445AC47E2D}" type="presParOf" srcId="{81836D1D-5AA8-C244-B479-D9E090B3FB57}" destId="{E9F67F7D-9C53-9644-A4E8-D448961A060F}" srcOrd="0" destOrd="0" presId="urn:microsoft.com/office/officeart/2005/8/layout/radial6"/>
    <dgm:cxn modelId="{01A30EA1-66ED-E04E-BFE6-B0EA8D19C8C1}" type="presParOf" srcId="{81836D1D-5AA8-C244-B479-D9E090B3FB57}" destId="{85D75823-5F11-8241-92F7-75C71DF91CF4}" srcOrd="1" destOrd="0" presId="urn:microsoft.com/office/officeart/2005/8/layout/radial6"/>
    <dgm:cxn modelId="{1FC93943-A221-1C4B-8580-5AC69C26E312}" type="presParOf" srcId="{81836D1D-5AA8-C244-B479-D9E090B3FB57}" destId="{912D0DA5-0578-0A4B-BA47-51DCDF3999D7}" srcOrd="2" destOrd="0" presId="urn:microsoft.com/office/officeart/2005/8/layout/radial6"/>
    <dgm:cxn modelId="{1CD39B64-B5FC-9A4D-80D1-43D3014FC299}" type="presParOf" srcId="{81836D1D-5AA8-C244-B479-D9E090B3FB57}" destId="{6B94B345-99C2-1A42-AA7A-78DC25E94974}" srcOrd="3" destOrd="0" presId="urn:microsoft.com/office/officeart/2005/8/layout/radial6"/>
    <dgm:cxn modelId="{213D6484-C03C-4942-9120-6B3B77D921CF}" type="presParOf" srcId="{81836D1D-5AA8-C244-B479-D9E090B3FB57}" destId="{25FEF977-99A6-F440-94CB-0CCAEC26F66A}" srcOrd="4" destOrd="0" presId="urn:microsoft.com/office/officeart/2005/8/layout/radial6"/>
    <dgm:cxn modelId="{63357A79-4143-E449-AC61-4DC346573AB3}" type="presParOf" srcId="{81836D1D-5AA8-C244-B479-D9E090B3FB57}" destId="{ACFFF815-6A8B-D34E-847F-71CD082F58A3}" srcOrd="5" destOrd="0" presId="urn:microsoft.com/office/officeart/2005/8/layout/radial6"/>
    <dgm:cxn modelId="{F340E349-3F7C-CF47-A1B6-4434C0DFB982}" type="presParOf" srcId="{81836D1D-5AA8-C244-B479-D9E090B3FB57}" destId="{21C24C0F-1020-434C-97D3-07DCC3647A27}" srcOrd="6" destOrd="0" presId="urn:microsoft.com/office/officeart/2005/8/layout/radial6"/>
    <dgm:cxn modelId="{6D1A21F8-3312-6542-B685-8191701EF072}" type="presParOf" srcId="{81836D1D-5AA8-C244-B479-D9E090B3FB57}" destId="{1CDDAECB-3A42-2B46-B3B9-EF81FA9D9BD5}" srcOrd="7" destOrd="0" presId="urn:microsoft.com/office/officeart/2005/8/layout/radial6"/>
    <dgm:cxn modelId="{2E63265E-5DAD-764D-AF44-8556F2640DF6}" type="presParOf" srcId="{81836D1D-5AA8-C244-B479-D9E090B3FB57}" destId="{8B1E464A-9E32-6C47-BD90-10915C513B89}" srcOrd="8" destOrd="0" presId="urn:microsoft.com/office/officeart/2005/8/layout/radial6"/>
    <dgm:cxn modelId="{DA11543A-D48D-0E45-9303-9A91C73E5F3D}" type="presParOf" srcId="{81836D1D-5AA8-C244-B479-D9E090B3FB57}" destId="{72D268BA-7C6E-C94C-A05E-86F70DE4677D}" srcOrd="9" destOrd="0" presId="urn:microsoft.com/office/officeart/2005/8/layout/radial6"/>
    <dgm:cxn modelId="{6BF291A4-3314-6448-A488-B6ACBF41ED2B}" type="presParOf" srcId="{81836D1D-5AA8-C244-B479-D9E090B3FB57}" destId="{B26CAAA6-4F97-654B-AA83-C252C07DA8AC}" srcOrd="10" destOrd="0" presId="urn:microsoft.com/office/officeart/2005/8/layout/radial6"/>
    <dgm:cxn modelId="{F3FBE404-FDC7-8C46-8268-796747397BFA}" type="presParOf" srcId="{81836D1D-5AA8-C244-B479-D9E090B3FB57}" destId="{E3033F13-B0F9-0C47-9B6F-41515A1EED67}" srcOrd="11" destOrd="0" presId="urn:microsoft.com/office/officeart/2005/8/layout/radial6"/>
    <dgm:cxn modelId="{B6632587-2769-7145-8DFF-F377EEE30CBD}" type="presParOf" srcId="{81836D1D-5AA8-C244-B479-D9E090B3FB57}" destId="{6E29D5D6-6C7D-9A48-8934-78AF1DDB45C8}" srcOrd="12" destOrd="0" presId="urn:microsoft.com/office/officeart/2005/8/layout/radial6"/>
    <dgm:cxn modelId="{A3915008-E163-424B-A6DD-387685A6E741}" type="presParOf" srcId="{81836D1D-5AA8-C244-B479-D9E090B3FB57}" destId="{9A1CC8E4-E6ED-2F4B-A26B-7699889DF9D2}" srcOrd="13" destOrd="0" presId="urn:microsoft.com/office/officeart/2005/8/layout/radial6"/>
    <dgm:cxn modelId="{B5CD1199-9D76-BA4D-8762-5774466EAF4C}" type="presParOf" srcId="{81836D1D-5AA8-C244-B479-D9E090B3FB57}" destId="{DF0055A5-833A-8841-BEF5-087BE88E4D5F}" srcOrd="14" destOrd="0" presId="urn:microsoft.com/office/officeart/2005/8/layout/radial6"/>
    <dgm:cxn modelId="{62D7B001-B1C5-0A44-81D2-1375764D45CA}" type="presParOf" srcId="{81836D1D-5AA8-C244-B479-D9E090B3FB57}" destId="{B93E8A82-0431-9B4B-B8CF-3FB3C91AAA1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0D870-5953-45CF-B89D-A5C46FF1F690}" type="doc">
      <dgm:prSet loTypeId="urn:microsoft.com/office/officeart/2016/7/layout/ChevronBlockProcess" loCatId="process" qsTypeId="urn:microsoft.com/office/officeart/2005/8/quickstyle/simple5" qsCatId="simple" csTypeId="urn:microsoft.com/office/officeart/2005/8/colors/ColorSchemeForSuggestions" csCatId="other"/>
      <dgm:spPr/>
      <dgm:t>
        <a:bodyPr/>
        <a:lstStyle/>
        <a:p>
          <a:endParaRPr lang="en-US"/>
        </a:p>
      </dgm:t>
    </dgm:pt>
    <dgm:pt modelId="{2F664E59-3E1B-40C6-8E76-B7E7F4B4C0D1}">
      <dgm:prSet/>
      <dgm:spPr/>
      <dgm:t>
        <a:bodyPr/>
        <a:lstStyle/>
        <a:p>
          <a:r>
            <a:rPr lang="en-US"/>
            <a:t>Step 1</a:t>
          </a:r>
        </a:p>
      </dgm:t>
    </dgm:pt>
    <dgm:pt modelId="{6D3B469D-AF94-44BD-9E35-4FCCA13B16C4}" type="parTrans" cxnId="{C1C81E37-1C18-4D0F-AA9C-116A6D936A52}">
      <dgm:prSet/>
      <dgm:spPr/>
      <dgm:t>
        <a:bodyPr/>
        <a:lstStyle/>
        <a:p>
          <a:endParaRPr lang="en-US"/>
        </a:p>
      </dgm:t>
    </dgm:pt>
    <dgm:pt modelId="{59DFADAE-4F0C-40DE-8B1C-8AECE37E8A4E}" type="sibTrans" cxnId="{C1C81E37-1C18-4D0F-AA9C-116A6D936A52}">
      <dgm:prSet/>
      <dgm:spPr/>
      <dgm:t>
        <a:bodyPr/>
        <a:lstStyle/>
        <a:p>
          <a:endParaRPr lang="en-US"/>
        </a:p>
      </dgm:t>
    </dgm:pt>
    <dgm:pt modelId="{8127AB8B-AEAE-41C4-8BD3-CA6E58657B75}">
      <dgm:prSet/>
      <dgm:spPr/>
      <dgm:t>
        <a:bodyPr/>
        <a:lstStyle/>
        <a:p>
          <a:r>
            <a:rPr lang="en-US"/>
            <a:t>Identify </a:t>
          </a:r>
        </a:p>
      </dgm:t>
    </dgm:pt>
    <dgm:pt modelId="{F7F9A938-77D2-4277-9202-6A6801072697}" type="parTrans" cxnId="{6B3E23D5-95E6-4B82-A793-0101DBF9F79E}">
      <dgm:prSet/>
      <dgm:spPr/>
      <dgm:t>
        <a:bodyPr/>
        <a:lstStyle/>
        <a:p>
          <a:endParaRPr lang="en-US"/>
        </a:p>
      </dgm:t>
    </dgm:pt>
    <dgm:pt modelId="{8CA36909-38C2-499D-8D36-D3E2359754F2}" type="sibTrans" cxnId="{6B3E23D5-95E6-4B82-A793-0101DBF9F79E}">
      <dgm:prSet/>
      <dgm:spPr/>
      <dgm:t>
        <a:bodyPr/>
        <a:lstStyle/>
        <a:p>
          <a:endParaRPr lang="en-US"/>
        </a:p>
      </dgm:t>
    </dgm:pt>
    <dgm:pt modelId="{991E5099-8EE3-4113-ABCE-2C8627FE4F47}">
      <dgm:prSet/>
      <dgm:spPr/>
      <dgm:t>
        <a:bodyPr/>
        <a:lstStyle/>
        <a:p>
          <a:r>
            <a:rPr lang="en-US"/>
            <a:t>FY at institution and/or district. </a:t>
          </a:r>
        </a:p>
      </dgm:t>
    </dgm:pt>
    <dgm:pt modelId="{B66DA160-5ED0-4D45-8D34-A17B1284E1FE}" type="parTrans" cxnId="{CA4CBEE8-F9FF-4070-90D9-1F7FC947DA45}">
      <dgm:prSet/>
      <dgm:spPr/>
      <dgm:t>
        <a:bodyPr/>
        <a:lstStyle/>
        <a:p>
          <a:endParaRPr lang="en-US"/>
        </a:p>
      </dgm:t>
    </dgm:pt>
    <dgm:pt modelId="{7AF30C0F-2289-4016-9C16-2092FB334300}" type="sibTrans" cxnId="{CA4CBEE8-F9FF-4070-90D9-1F7FC947DA45}">
      <dgm:prSet/>
      <dgm:spPr/>
      <dgm:t>
        <a:bodyPr/>
        <a:lstStyle/>
        <a:p>
          <a:endParaRPr lang="en-US"/>
        </a:p>
      </dgm:t>
    </dgm:pt>
    <dgm:pt modelId="{8F27E44D-4588-4C5D-BE55-18F3094DEAD9}">
      <dgm:prSet/>
      <dgm:spPr/>
      <dgm:t>
        <a:bodyPr/>
        <a:lstStyle/>
        <a:p>
          <a:r>
            <a:rPr lang="en-US"/>
            <a:t>Champions on campus</a:t>
          </a:r>
        </a:p>
      </dgm:t>
    </dgm:pt>
    <dgm:pt modelId="{8B05CA1C-0F5A-4A02-ADFF-F52F154AE551}" type="parTrans" cxnId="{35C68C48-602F-4581-9757-B703D88B1AA9}">
      <dgm:prSet/>
      <dgm:spPr/>
      <dgm:t>
        <a:bodyPr/>
        <a:lstStyle/>
        <a:p>
          <a:endParaRPr lang="en-US"/>
        </a:p>
      </dgm:t>
    </dgm:pt>
    <dgm:pt modelId="{E470E1C1-449E-4F44-853D-783D8962FC4D}" type="sibTrans" cxnId="{35C68C48-602F-4581-9757-B703D88B1AA9}">
      <dgm:prSet/>
      <dgm:spPr/>
      <dgm:t>
        <a:bodyPr/>
        <a:lstStyle/>
        <a:p>
          <a:endParaRPr lang="en-US"/>
        </a:p>
      </dgm:t>
    </dgm:pt>
    <dgm:pt modelId="{6C463D75-C9B8-44AA-9DCE-36B3DA3DECFE}">
      <dgm:prSet/>
      <dgm:spPr/>
      <dgm:t>
        <a:bodyPr/>
        <a:lstStyle/>
        <a:p>
          <a:r>
            <a:rPr lang="en-US"/>
            <a:t>Step 2</a:t>
          </a:r>
        </a:p>
      </dgm:t>
    </dgm:pt>
    <dgm:pt modelId="{6B4BAF23-8E4F-404C-B97E-2A6C88757600}" type="parTrans" cxnId="{D182E14E-4DCF-4BAD-9F0F-A81B544BCAC6}">
      <dgm:prSet/>
      <dgm:spPr/>
      <dgm:t>
        <a:bodyPr/>
        <a:lstStyle/>
        <a:p>
          <a:endParaRPr lang="en-US"/>
        </a:p>
      </dgm:t>
    </dgm:pt>
    <dgm:pt modelId="{A2443099-05E1-4D53-A4DE-4C4E40094307}" type="sibTrans" cxnId="{D182E14E-4DCF-4BAD-9F0F-A81B544BCAC6}">
      <dgm:prSet/>
      <dgm:spPr/>
      <dgm:t>
        <a:bodyPr/>
        <a:lstStyle/>
        <a:p>
          <a:endParaRPr lang="en-US"/>
        </a:p>
      </dgm:t>
    </dgm:pt>
    <dgm:pt modelId="{30C6D6FB-33D6-4276-96B7-6C66AABEF75C}">
      <dgm:prSet/>
      <dgm:spPr/>
      <dgm:t>
        <a:bodyPr/>
        <a:lstStyle/>
        <a:p>
          <a:r>
            <a:rPr lang="en-US" dirty="0"/>
            <a:t>Get $$</a:t>
          </a:r>
        </a:p>
      </dgm:t>
    </dgm:pt>
    <dgm:pt modelId="{AB01ED58-F8E7-440F-9E20-6951D273AE13}" type="parTrans" cxnId="{DC6FAF01-28A6-4561-9E4C-075818D60DED}">
      <dgm:prSet/>
      <dgm:spPr/>
      <dgm:t>
        <a:bodyPr/>
        <a:lstStyle/>
        <a:p>
          <a:endParaRPr lang="en-US"/>
        </a:p>
      </dgm:t>
    </dgm:pt>
    <dgm:pt modelId="{478E9078-AA6E-4634-A00E-60A411396C78}" type="sibTrans" cxnId="{DC6FAF01-28A6-4561-9E4C-075818D60DED}">
      <dgm:prSet/>
      <dgm:spPr/>
      <dgm:t>
        <a:bodyPr/>
        <a:lstStyle/>
        <a:p>
          <a:endParaRPr lang="en-US"/>
        </a:p>
      </dgm:t>
    </dgm:pt>
    <dgm:pt modelId="{01FC679F-1245-4305-8F7E-74B021561493}">
      <dgm:prSet/>
      <dgm:spPr/>
      <dgm:t>
        <a:bodyPr/>
        <a:lstStyle/>
        <a:p>
          <a:r>
            <a:rPr lang="en-US"/>
            <a:t>Determine funding source</a:t>
          </a:r>
        </a:p>
      </dgm:t>
    </dgm:pt>
    <dgm:pt modelId="{E6A59332-456F-46BD-AD26-7261DC060EB3}" type="parTrans" cxnId="{D6D8EC3E-729B-4253-BF28-3A10AA6AC2AA}">
      <dgm:prSet/>
      <dgm:spPr/>
      <dgm:t>
        <a:bodyPr/>
        <a:lstStyle/>
        <a:p>
          <a:endParaRPr lang="en-US"/>
        </a:p>
      </dgm:t>
    </dgm:pt>
    <dgm:pt modelId="{6E780885-04FA-4B61-8C1F-7DBF254E4364}" type="sibTrans" cxnId="{D6D8EC3E-729B-4253-BF28-3A10AA6AC2AA}">
      <dgm:prSet/>
      <dgm:spPr/>
      <dgm:t>
        <a:bodyPr/>
        <a:lstStyle/>
        <a:p>
          <a:endParaRPr lang="en-US"/>
        </a:p>
      </dgm:t>
    </dgm:pt>
    <dgm:pt modelId="{D0FBB6FD-D370-4E5B-B162-F378F0165FEF}">
      <dgm:prSet/>
      <dgm:spPr/>
      <dgm:t>
        <a:bodyPr/>
        <a:lstStyle/>
        <a:p>
          <a:r>
            <a:rPr lang="en-US"/>
            <a:t>Step 3</a:t>
          </a:r>
        </a:p>
      </dgm:t>
    </dgm:pt>
    <dgm:pt modelId="{B4619EF0-D202-45DD-B20E-C89DF287BFAB}" type="parTrans" cxnId="{3D0BC80B-E36B-43B5-95B5-CD08467DE823}">
      <dgm:prSet/>
      <dgm:spPr/>
      <dgm:t>
        <a:bodyPr/>
        <a:lstStyle/>
        <a:p>
          <a:endParaRPr lang="en-US"/>
        </a:p>
      </dgm:t>
    </dgm:pt>
    <dgm:pt modelId="{5D892206-9ED3-495A-8DE9-809B1BF10879}" type="sibTrans" cxnId="{3D0BC80B-E36B-43B5-95B5-CD08467DE823}">
      <dgm:prSet/>
      <dgm:spPr/>
      <dgm:t>
        <a:bodyPr/>
        <a:lstStyle/>
        <a:p>
          <a:endParaRPr lang="en-US"/>
        </a:p>
      </dgm:t>
    </dgm:pt>
    <dgm:pt modelId="{4F11020B-9C93-4910-9D91-D77353BCAAEE}">
      <dgm:prSet/>
      <dgm:spPr/>
      <dgm:t>
        <a:bodyPr/>
        <a:lstStyle/>
        <a:p>
          <a:r>
            <a:rPr lang="en-US"/>
            <a:t>Champions</a:t>
          </a:r>
        </a:p>
      </dgm:t>
    </dgm:pt>
    <dgm:pt modelId="{7BC5508E-5066-44B7-BB2A-2C7D3F02A4EB}" type="parTrans" cxnId="{9DAE528A-ECE6-402B-BBFD-AFEDC9C202FE}">
      <dgm:prSet/>
      <dgm:spPr/>
      <dgm:t>
        <a:bodyPr/>
        <a:lstStyle/>
        <a:p>
          <a:endParaRPr lang="en-US"/>
        </a:p>
      </dgm:t>
    </dgm:pt>
    <dgm:pt modelId="{76E6719A-A55E-4FC1-AF74-5992299025CD}" type="sibTrans" cxnId="{9DAE528A-ECE6-402B-BBFD-AFEDC9C202FE}">
      <dgm:prSet/>
      <dgm:spPr/>
      <dgm:t>
        <a:bodyPr/>
        <a:lstStyle/>
        <a:p>
          <a:endParaRPr lang="en-US"/>
        </a:p>
      </dgm:t>
    </dgm:pt>
    <dgm:pt modelId="{6D2E03B3-1AC6-4160-8035-55B84DB52A01}">
      <dgm:prSet/>
      <dgm:spPr/>
      <dgm:t>
        <a:bodyPr/>
        <a:lstStyle/>
        <a:p>
          <a:r>
            <a:rPr lang="en-US"/>
            <a:t>Who are your campus allies?</a:t>
          </a:r>
        </a:p>
      </dgm:t>
    </dgm:pt>
    <dgm:pt modelId="{8A95FC9C-18D2-42A7-BB65-53F86582ACB3}" type="parTrans" cxnId="{CF7F5F4F-2A4B-47C7-9879-25CEA651E26E}">
      <dgm:prSet/>
      <dgm:spPr/>
      <dgm:t>
        <a:bodyPr/>
        <a:lstStyle/>
        <a:p>
          <a:endParaRPr lang="en-US"/>
        </a:p>
      </dgm:t>
    </dgm:pt>
    <dgm:pt modelId="{333F4FB9-2DD4-443B-A272-79DECC60DC77}" type="sibTrans" cxnId="{CF7F5F4F-2A4B-47C7-9879-25CEA651E26E}">
      <dgm:prSet/>
      <dgm:spPr/>
      <dgm:t>
        <a:bodyPr/>
        <a:lstStyle/>
        <a:p>
          <a:endParaRPr lang="en-US"/>
        </a:p>
      </dgm:t>
    </dgm:pt>
    <dgm:pt modelId="{4306523E-C68F-4CEC-B88B-85F4877037B3}">
      <dgm:prSet/>
      <dgm:spPr/>
      <dgm:t>
        <a:bodyPr/>
        <a:lstStyle/>
        <a:p>
          <a:r>
            <a:rPr lang="en-US"/>
            <a:t>Step 4</a:t>
          </a:r>
        </a:p>
      </dgm:t>
    </dgm:pt>
    <dgm:pt modelId="{B645048B-C271-477D-8E45-102737B883F3}" type="parTrans" cxnId="{6A2DDF22-3262-48D9-87F8-7CED2F72843B}">
      <dgm:prSet/>
      <dgm:spPr/>
      <dgm:t>
        <a:bodyPr/>
        <a:lstStyle/>
        <a:p>
          <a:endParaRPr lang="en-US"/>
        </a:p>
      </dgm:t>
    </dgm:pt>
    <dgm:pt modelId="{2244F773-E667-473F-8F70-2BB81F69A6DE}" type="sibTrans" cxnId="{6A2DDF22-3262-48D9-87F8-7CED2F72843B}">
      <dgm:prSet/>
      <dgm:spPr/>
      <dgm:t>
        <a:bodyPr/>
        <a:lstStyle/>
        <a:p>
          <a:endParaRPr lang="en-US"/>
        </a:p>
      </dgm:t>
    </dgm:pt>
    <dgm:pt modelId="{9306B408-4FA7-4D9C-9838-194F7C163BBE}">
      <dgm:prSet/>
      <dgm:spPr/>
      <dgm:t>
        <a:bodyPr/>
        <a:lstStyle/>
        <a:p>
          <a:r>
            <a:rPr lang="en-US"/>
            <a:t>Educate</a:t>
          </a:r>
        </a:p>
      </dgm:t>
    </dgm:pt>
    <dgm:pt modelId="{28C1D1C0-AD0F-4DA9-9FA7-04A55EAA0ED6}" type="parTrans" cxnId="{8F940839-6DDC-404D-9C3F-24CB364350F5}">
      <dgm:prSet/>
      <dgm:spPr/>
      <dgm:t>
        <a:bodyPr/>
        <a:lstStyle/>
        <a:p>
          <a:endParaRPr lang="en-US"/>
        </a:p>
      </dgm:t>
    </dgm:pt>
    <dgm:pt modelId="{08AD8C18-7F9F-487E-BB3B-865B1A6A4504}" type="sibTrans" cxnId="{8F940839-6DDC-404D-9C3F-24CB364350F5}">
      <dgm:prSet/>
      <dgm:spPr/>
      <dgm:t>
        <a:bodyPr/>
        <a:lstStyle/>
        <a:p>
          <a:endParaRPr lang="en-US"/>
        </a:p>
      </dgm:t>
    </dgm:pt>
    <dgm:pt modelId="{9F69E1FB-966A-4C7F-A68C-BA3D1AFE3637}">
      <dgm:prSet/>
      <dgm:spPr/>
      <dgm:t>
        <a:bodyPr/>
        <a:lstStyle/>
        <a:p>
          <a:r>
            <a:rPr lang="en-US"/>
            <a:t>Staff &amp; faculty</a:t>
          </a:r>
        </a:p>
      </dgm:t>
    </dgm:pt>
    <dgm:pt modelId="{3E112A05-5D9E-4864-83A6-670ED84020E4}" type="parTrans" cxnId="{0F3CD020-0B16-4CA8-A8DF-3AF1AAD6882C}">
      <dgm:prSet/>
      <dgm:spPr/>
      <dgm:t>
        <a:bodyPr/>
        <a:lstStyle/>
        <a:p>
          <a:endParaRPr lang="en-US"/>
        </a:p>
      </dgm:t>
    </dgm:pt>
    <dgm:pt modelId="{9446BAD6-2FF6-422F-9C95-765345055702}" type="sibTrans" cxnId="{0F3CD020-0B16-4CA8-A8DF-3AF1AAD6882C}">
      <dgm:prSet/>
      <dgm:spPr/>
      <dgm:t>
        <a:bodyPr/>
        <a:lstStyle/>
        <a:p>
          <a:endParaRPr lang="en-US"/>
        </a:p>
      </dgm:t>
    </dgm:pt>
    <dgm:pt modelId="{27180DB9-3D16-4445-9FB1-4831481232A2}">
      <dgm:prSet/>
      <dgm:spPr/>
      <dgm:t>
        <a:bodyPr/>
        <a:lstStyle/>
        <a:p>
          <a:r>
            <a:rPr lang="en-US"/>
            <a:t>Step 5</a:t>
          </a:r>
        </a:p>
      </dgm:t>
    </dgm:pt>
    <dgm:pt modelId="{7486FD58-3690-4172-A0DC-9E10B72872BE}" type="parTrans" cxnId="{B90429C0-9971-419D-B27C-E66B53540BBC}">
      <dgm:prSet/>
      <dgm:spPr/>
      <dgm:t>
        <a:bodyPr/>
        <a:lstStyle/>
        <a:p>
          <a:endParaRPr lang="en-US"/>
        </a:p>
      </dgm:t>
    </dgm:pt>
    <dgm:pt modelId="{3A99E09C-B620-4805-A56A-CDDB31346AD6}" type="sibTrans" cxnId="{B90429C0-9971-419D-B27C-E66B53540BBC}">
      <dgm:prSet/>
      <dgm:spPr/>
      <dgm:t>
        <a:bodyPr/>
        <a:lstStyle/>
        <a:p>
          <a:endParaRPr lang="en-US"/>
        </a:p>
      </dgm:t>
    </dgm:pt>
    <dgm:pt modelId="{6A3E6A00-BF7B-425D-B888-5FC72F7A4BDF}">
      <dgm:prSet/>
      <dgm:spPr/>
      <dgm:t>
        <a:bodyPr/>
        <a:lstStyle/>
        <a:p>
          <a:r>
            <a:rPr lang="en-US"/>
            <a:t>Opportunities</a:t>
          </a:r>
        </a:p>
      </dgm:t>
    </dgm:pt>
    <dgm:pt modelId="{3F882CA3-5862-4AF2-8993-991F3CAA1C9A}" type="parTrans" cxnId="{9EC75407-2223-4962-A9F2-746F354D8B2B}">
      <dgm:prSet/>
      <dgm:spPr/>
      <dgm:t>
        <a:bodyPr/>
        <a:lstStyle/>
        <a:p>
          <a:endParaRPr lang="en-US"/>
        </a:p>
      </dgm:t>
    </dgm:pt>
    <dgm:pt modelId="{4C6F357D-4BFD-4A64-8A3F-9EC6D3C7CAAF}" type="sibTrans" cxnId="{9EC75407-2223-4962-A9F2-746F354D8B2B}">
      <dgm:prSet/>
      <dgm:spPr/>
      <dgm:t>
        <a:bodyPr/>
        <a:lstStyle/>
        <a:p>
          <a:endParaRPr lang="en-US"/>
        </a:p>
      </dgm:t>
    </dgm:pt>
    <dgm:pt modelId="{D556E57E-616E-45A2-815E-3BE399A8134E}">
      <dgm:prSet/>
      <dgm:spPr/>
      <dgm:t>
        <a:bodyPr/>
        <a:lstStyle/>
        <a:p>
          <a:r>
            <a:rPr lang="en-US"/>
            <a:t>Create intentional partnerships on &amp; off campus</a:t>
          </a:r>
        </a:p>
      </dgm:t>
    </dgm:pt>
    <dgm:pt modelId="{C8D92613-4BB6-4CB1-88B5-BEFA9E54472B}" type="parTrans" cxnId="{CD7A742B-0EC1-4937-80E6-C58F377A7246}">
      <dgm:prSet/>
      <dgm:spPr/>
      <dgm:t>
        <a:bodyPr/>
        <a:lstStyle/>
        <a:p>
          <a:endParaRPr lang="en-US"/>
        </a:p>
      </dgm:t>
    </dgm:pt>
    <dgm:pt modelId="{AAA72907-4995-49BC-833E-D1A092E46DE5}" type="sibTrans" cxnId="{CD7A742B-0EC1-4937-80E6-C58F377A7246}">
      <dgm:prSet/>
      <dgm:spPr/>
      <dgm:t>
        <a:bodyPr/>
        <a:lstStyle/>
        <a:p>
          <a:endParaRPr lang="en-US"/>
        </a:p>
      </dgm:t>
    </dgm:pt>
    <dgm:pt modelId="{F5954BDA-A9C8-4846-977B-91841B439474}" type="pres">
      <dgm:prSet presAssocID="{65F0D870-5953-45CF-B89D-A5C46FF1F690}" presName="Name0" presStyleCnt="0">
        <dgm:presLayoutVars>
          <dgm:dir/>
          <dgm:animLvl val="lvl"/>
          <dgm:resizeHandles val="exact"/>
        </dgm:presLayoutVars>
      </dgm:prSet>
      <dgm:spPr/>
      <dgm:t>
        <a:bodyPr/>
        <a:lstStyle/>
        <a:p>
          <a:endParaRPr lang="en-US"/>
        </a:p>
      </dgm:t>
    </dgm:pt>
    <dgm:pt modelId="{342AEBA1-9CC2-864A-8B1D-0E7E8FAC4742}" type="pres">
      <dgm:prSet presAssocID="{2F664E59-3E1B-40C6-8E76-B7E7F4B4C0D1}" presName="composite" presStyleCnt="0"/>
      <dgm:spPr/>
    </dgm:pt>
    <dgm:pt modelId="{CD98E15A-DD75-544B-B3EB-84C77E1CDF41}" type="pres">
      <dgm:prSet presAssocID="{2F664E59-3E1B-40C6-8E76-B7E7F4B4C0D1}" presName="parTx" presStyleLbl="alignNode1" presStyleIdx="0" presStyleCnt="5">
        <dgm:presLayoutVars>
          <dgm:chMax val="0"/>
          <dgm:chPref val="0"/>
        </dgm:presLayoutVars>
      </dgm:prSet>
      <dgm:spPr/>
      <dgm:t>
        <a:bodyPr/>
        <a:lstStyle/>
        <a:p>
          <a:endParaRPr lang="en-US"/>
        </a:p>
      </dgm:t>
    </dgm:pt>
    <dgm:pt modelId="{5950BF86-280A-FA49-9095-340DFE89E919}" type="pres">
      <dgm:prSet presAssocID="{2F664E59-3E1B-40C6-8E76-B7E7F4B4C0D1}" presName="desTx" presStyleLbl="alignAccFollowNode1" presStyleIdx="0" presStyleCnt="5">
        <dgm:presLayoutVars/>
      </dgm:prSet>
      <dgm:spPr/>
      <dgm:t>
        <a:bodyPr/>
        <a:lstStyle/>
        <a:p>
          <a:endParaRPr lang="en-US"/>
        </a:p>
      </dgm:t>
    </dgm:pt>
    <dgm:pt modelId="{CE45BE78-AA65-A14E-869F-4A45A6562DA8}" type="pres">
      <dgm:prSet presAssocID="{59DFADAE-4F0C-40DE-8B1C-8AECE37E8A4E}" presName="space" presStyleCnt="0"/>
      <dgm:spPr/>
    </dgm:pt>
    <dgm:pt modelId="{DAD7C8D2-CC82-F847-A5AA-8214BA1EF562}" type="pres">
      <dgm:prSet presAssocID="{6C463D75-C9B8-44AA-9DCE-36B3DA3DECFE}" presName="composite" presStyleCnt="0"/>
      <dgm:spPr/>
    </dgm:pt>
    <dgm:pt modelId="{D734A00A-0162-624C-AD57-4E2C3D3055EA}" type="pres">
      <dgm:prSet presAssocID="{6C463D75-C9B8-44AA-9DCE-36B3DA3DECFE}" presName="parTx" presStyleLbl="alignNode1" presStyleIdx="1" presStyleCnt="5">
        <dgm:presLayoutVars>
          <dgm:chMax val="0"/>
          <dgm:chPref val="0"/>
        </dgm:presLayoutVars>
      </dgm:prSet>
      <dgm:spPr/>
      <dgm:t>
        <a:bodyPr/>
        <a:lstStyle/>
        <a:p>
          <a:endParaRPr lang="en-US"/>
        </a:p>
      </dgm:t>
    </dgm:pt>
    <dgm:pt modelId="{4C2DADA3-A2FA-B849-9D4E-70BE93E13D7C}" type="pres">
      <dgm:prSet presAssocID="{6C463D75-C9B8-44AA-9DCE-36B3DA3DECFE}" presName="desTx" presStyleLbl="alignAccFollowNode1" presStyleIdx="1" presStyleCnt="5">
        <dgm:presLayoutVars/>
      </dgm:prSet>
      <dgm:spPr/>
      <dgm:t>
        <a:bodyPr/>
        <a:lstStyle/>
        <a:p>
          <a:endParaRPr lang="en-US"/>
        </a:p>
      </dgm:t>
    </dgm:pt>
    <dgm:pt modelId="{DC3C55AC-6221-5343-BF91-069FCD920CB5}" type="pres">
      <dgm:prSet presAssocID="{A2443099-05E1-4D53-A4DE-4C4E40094307}" presName="space" presStyleCnt="0"/>
      <dgm:spPr/>
    </dgm:pt>
    <dgm:pt modelId="{3BF37402-0036-EF48-94D8-1458D5AA60BD}" type="pres">
      <dgm:prSet presAssocID="{D0FBB6FD-D370-4E5B-B162-F378F0165FEF}" presName="composite" presStyleCnt="0"/>
      <dgm:spPr/>
    </dgm:pt>
    <dgm:pt modelId="{D0D068B4-4923-9A4A-AE2B-1116BE4A431B}" type="pres">
      <dgm:prSet presAssocID="{D0FBB6FD-D370-4E5B-B162-F378F0165FEF}" presName="parTx" presStyleLbl="alignNode1" presStyleIdx="2" presStyleCnt="5">
        <dgm:presLayoutVars>
          <dgm:chMax val="0"/>
          <dgm:chPref val="0"/>
        </dgm:presLayoutVars>
      </dgm:prSet>
      <dgm:spPr/>
      <dgm:t>
        <a:bodyPr/>
        <a:lstStyle/>
        <a:p>
          <a:endParaRPr lang="en-US"/>
        </a:p>
      </dgm:t>
    </dgm:pt>
    <dgm:pt modelId="{ECED76F0-B4D6-0141-85DB-6C0830596D23}" type="pres">
      <dgm:prSet presAssocID="{D0FBB6FD-D370-4E5B-B162-F378F0165FEF}" presName="desTx" presStyleLbl="alignAccFollowNode1" presStyleIdx="2" presStyleCnt="5">
        <dgm:presLayoutVars/>
      </dgm:prSet>
      <dgm:spPr/>
      <dgm:t>
        <a:bodyPr/>
        <a:lstStyle/>
        <a:p>
          <a:endParaRPr lang="en-US"/>
        </a:p>
      </dgm:t>
    </dgm:pt>
    <dgm:pt modelId="{598D487D-CE22-0046-BACF-160590C1BC19}" type="pres">
      <dgm:prSet presAssocID="{5D892206-9ED3-495A-8DE9-809B1BF10879}" presName="space" presStyleCnt="0"/>
      <dgm:spPr/>
    </dgm:pt>
    <dgm:pt modelId="{36BCC185-70EA-8D4D-872F-02C9D7758ABF}" type="pres">
      <dgm:prSet presAssocID="{4306523E-C68F-4CEC-B88B-85F4877037B3}" presName="composite" presStyleCnt="0"/>
      <dgm:spPr/>
    </dgm:pt>
    <dgm:pt modelId="{28518E23-A7CA-1449-9A8B-DEDCC1F02E80}" type="pres">
      <dgm:prSet presAssocID="{4306523E-C68F-4CEC-B88B-85F4877037B3}" presName="parTx" presStyleLbl="alignNode1" presStyleIdx="3" presStyleCnt="5">
        <dgm:presLayoutVars>
          <dgm:chMax val="0"/>
          <dgm:chPref val="0"/>
        </dgm:presLayoutVars>
      </dgm:prSet>
      <dgm:spPr/>
      <dgm:t>
        <a:bodyPr/>
        <a:lstStyle/>
        <a:p>
          <a:endParaRPr lang="en-US"/>
        </a:p>
      </dgm:t>
    </dgm:pt>
    <dgm:pt modelId="{0C1F2EC8-1872-D445-9496-CD2E99BE4AC8}" type="pres">
      <dgm:prSet presAssocID="{4306523E-C68F-4CEC-B88B-85F4877037B3}" presName="desTx" presStyleLbl="alignAccFollowNode1" presStyleIdx="3" presStyleCnt="5">
        <dgm:presLayoutVars/>
      </dgm:prSet>
      <dgm:spPr/>
      <dgm:t>
        <a:bodyPr/>
        <a:lstStyle/>
        <a:p>
          <a:endParaRPr lang="en-US"/>
        </a:p>
      </dgm:t>
    </dgm:pt>
    <dgm:pt modelId="{CB9E9AFB-46DC-944C-BC26-F7B6EC2FFFD7}" type="pres">
      <dgm:prSet presAssocID="{2244F773-E667-473F-8F70-2BB81F69A6DE}" presName="space" presStyleCnt="0"/>
      <dgm:spPr/>
    </dgm:pt>
    <dgm:pt modelId="{840D03BD-6EDB-AE43-9B90-708063B82BC0}" type="pres">
      <dgm:prSet presAssocID="{27180DB9-3D16-4445-9FB1-4831481232A2}" presName="composite" presStyleCnt="0"/>
      <dgm:spPr/>
    </dgm:pt>
    <dgm:pt modelId="{988ED374-B0E4-5640-A180-2F1C8D4E6A82}" type="pres">
      <dgm:prSet presAssocID="{27180DB9-3D16-4445-9FB1-4831481232A2}" presName="parTx" presStyleLbl="alignNode1" presStyleIdx="4" presStyleCnt="5">
        <dgm:presLayoutVars>
          <dgm:chMax val="0"/>
          <dgm:chPref val="0"/>
        </dgm:presLayoutVars>
      </dgm:prSet>
      <dgm:spPr/>
      <dgm:t>
        <a:bodyPr/>
        <a:lstStyle/>
        <a:p>
          <a:endParaRPr lang="en-US"/>
        </a:p>
      </dgm:t>
    </dgm:pt>
    <dgm:pt modelId="{9B031B11-AF11-F348-B88F-34D498D3938A}" type="pres">
      <dgm:prSet presAssocID="{27180DB9-3D16-4445-9FB1-4831481232A2}" presName="desTx" presStyleLbl="alignAccFollowNode1" presStyleIdx="4" presStyleCnt="5">
        <dgm:presLayoutVars/>
      </dgm:prSet>
      <dgm:spPr/>
      <dgm:t>
        <a:bodyPr/>
        <a:lstStyle/>
        <a:p>
          <a:endParaRPr lang="en-US"/>
        </a:p>
      </dgm:t>
    </dgm:pt>
  </dgm:ptLst>
  <dgm:cxnLst>
    <dgm:cxn modelId="{8CAE5D8C-C409-544E-8012-D822DE096B68}" type="presOf" srcId="{6C463D75-C9B8-44AA-9DCE-36B3DA3DECFE}" destId="{D734A00A-0162-624C-AD57-4E2C3D3055EA}" srcOrd="0" destOrd="0" presId="urn:microsoft.com/office/officeart/2016/7/layout/ChevronBlockProcess"/>
    <dgm:cxn modelId="{A5B0E73F-9BBF-1842-9303-B15453FCC911}" type="presOf" srcId="{8127AB8B-AEAE-41C4-8BD3-CA6E58657B75}" destId="{5950BF86-280A-FA49-9095-340DFE89E919}" srcOrd="0" destOrd="0" presId="urn:microsoft.com/office/officeart/2016/7/layout/ChevronBlockProcess"/>
    <dgm:cxn modelId="{6A2DDF22-3262-48D9-87F8-7CED2F72843B}" srcId="{65F0D870-5953-45CF-B89D-A5C46FF1F690}" destId="{4306523E-C68F-4CEC-B88B-85F4877037B3}" srcOrd="3" destOrd="0" parTransId="{B645048B-C271-477D-8E45-102737B883F3}" sibTransId="{2244F773-E667-473F-8F70-2BB81F69A6DE}"/>
    <dgm:cxn modelId="{C1C81E37-1C18-4D0F-AA9C-116A6D936A52}" srcId="{65F0D870-5953-45CF-B89D-A5C46FF1F690}" destId="{2F664E59-3E1B-40C6-8E76-B7E7F4B4C0D1}" srcOrd="0" destOrd="0" parTransId="{6D3B469D-AF94-44BD-9E35-4FCCA13B16C4}" sibTransId="{59DFADAE-4F0C-40DE-8B1C-8AECE37E8A4E}"/>
    <dgm:cxn modelId="{BAC0E443-0FAA-D846-B3EB-D9D6441BA4AB}" type="presOf" srcId="{4306523E-C68F-4CEC-B88B-85F4877037B3}" destId="{28518E23-A7CA-1449-9A8B-DEDCC1F02E80}" srcOrd="0" destOrd="0" presId="urn:microsoft.com/office/officeart/2016/7/layout/ChevronBlockProcess"/>
    <dgm:cxn modelId="{CF7F5F4F-2A4B-47C7-9879-25CEA651E26E}" srcId="{4F11020B-9C93-4910-9D91-D77353BCAAEE}" destId="{6D2E03B3-1AC6-4160-8035-55B84DB52A01}" srcOrd="0" destOrd="0" parTransId="{8A95FC9C-18D2-42A7-BB65-53F86582ACB3}" sibTransId="{333F4FB9-2DD4-443B-A272-79DECC60DC77}"/>
    <dgm:cxn modelId="{9DAE528A-ECE6-402B-BBFD-AFEDC9C202FE}" srcId="{D0FBB6FD-D370-4E5B-B162-F378F0165FEF}" destId="{4F11020B-9C93-4910-9D91-D77353BCAAEE}" srcOrd="0" destOrd="0" parTransId="{7BC5508E-5066-44B7-BB2A-2C7D3F02A4EB}" sibTransId="{76E6719A-A55E-4FC1-AF74-5992299025CD}"/>
    <dgm:cxn modelId="{0F3CD020-0B16-4CA8-A8DF-3AF1AAD6882C}" srcId="{9306B408-4FA7-4D9C-9838-194F7C163BBE}" destId="{9F69E1FB-966A-4C7F-A68C-BA3D1AFE3637}" srcOrd="0" destOrd="0" parTransId="{3E112A05-5D9E-4864-83A6-670ED84020E4}" sibTransId="{9446BAD6-2FF6-422F-9C95-765345055702}"/>
    <dgm:cxn modelId="{6B3E23D5-95E6-4B82-A793-0101DBF9F79E}" srcId="{2F664E59-3E1B-40C6-8E76-B7E7F4B4C0D1}" destId="{8127AB8B-AEAE-41C4-8BD3-CA6E58657B75}" srcOrd="0" destOrd="0" parTransId="{F7F9A938-77D2-4277-9202-6A6801072697}" sibTransId="{8CA36909-38C2-499D-8D36-D3E2359754F2}"/>
    <dgm:cxn modelId="{41096D7B-C30D-A449-857E-494B80EBF740}" type="presOf" srcId="{65F0D870-5953-45CF-B89D-A5C46FF1F690}" destId="{F5954BDA-A9C8-4846-977B-91841B439474}" srcOrd="0" destOrd="0" presId="urn:microsoft.com/office/officeart/2016/7/layout/ChevronBlockProcess"/>
    <dgm:cxn modelId="{3F421705-4946-7449-BE11-5275EE945018}" type="presOf" srcId="{9306B408-4FA7-4D9C-9838-194F7C163BBE}" destId="{0C1F2EC8-1872-D445-9496-CD2E99BE4AC8}" srcOrd="0" destOrd="0" presId="urn:microsoft.com/office/officeart/2016/7/layout/ChevronBlockProcess"/>
    <dgm:cxn modelId="{C2617A83-1AE6-2348-AE9A-5BC405CD6B62}" type="presOf" srcId="{9F69E1FB-966A-4C7F-A68C-BA3D1AFE3637}" destId="{0C1F2EC8-1872-D445-9496-CD2E99BE4AC8}" srcOrd="0" destOrd="1" presId="urn:microsoft.com/office/officeart/2016/7/layout/ChevronBlockProcess"/>
    <dgm:cxn modelId="{3A2659F5-751C-3848-A27C-7610A285C52E}" type="presOf" srcId="{2F664E59-3E1B-40C6-8E76-B7E7F4B4C0D1}" destId="{CD98E15A-DD75-544B-B3EB-84C77E1CDF41}" srcOrd="0" destOrd="0" presId="urn:microsoft.com/office/officeart/2016/7/layout/ChevronBlockProcess"/>
    <dgm:cxn modelId="{DC6FAF01-28A6-4561-9E4C-075818D60DED}" srcId="{6C463D75-C9B8-44AA-9DCE-36B3DA3DECFE}" destId="{30C6D6FB-33D6-4276-96B7-6C66AABEF75C}" srcOrd="0" destOrd="0" parTransId="{AB01ED58-F8E7-440F-9E20-6951D273AE13}" sibTransId="{478E9078-AA6E-4634-A00E-60A411396C78}"/>
    <dgm:cxn modelId="{9EC75407-2223-4962-A9F2-746F354D8B2B}" srcId="{27180DB9-3D16-4445-9FB1-4831481232A2}" destId="{6A3E6A00-BF7B-425D-B888-5FC72F7A4BDF}" srcOrd="0" destOrd="0" parTransId="{3F882CA3-5862-4AF2-8993-991F3CAA1C9A}" sibTransId="{4C6F357D-4BFD-4A64-8A3F-9EC6D3C7CAAF}"/>
    <dgm:cxn modelId="{35C68C48-602F-4581-9757-B703D88B1AA9}" srcId="{8127AB8B-AEAE-41C4-8BD3-CA6E58657B75}" destId="{8F27E44D-4588-4C5D-BE55-18F3094DEAD9}" srcOrd="1" destOrd="0" parTransId="{8B05CA1C-0F5A-4A02-ADFF-F52F154AE551}" sibTransId="{E470E1C1-449E-4F44-853D-783D8962FC4D}"/>
    <dgm:cxn modelId="{F06D173E-1375-CB46-9067-8678EE718F80}" type="presOf" srcId="{4F11020B-9C93-4910-9D91-D77353BCAAEE}" destId="{ECED76F0-B4D6-0141-85DB-6C0830596D23}" srcOrd="0" destOrd="0" presId="urn:microsoft.com/office/officeart/2016/7/layout/ChevronBlockProcess"/>
    <dgm:cxn modelId="{CD7A742B-0EC1-4937-80E6-C58F377A7246}" srcId="{6A3E6A00-BF7B-425D-B888-5FC72F7A4BDF}" destId="{D556E57E-616E-45A2-815E-3BE399A8134E}" srcOrd="0" destOrd="0" parTransId="{C8D92613-4BB6-4CB1-88B5-BEFA9E54472B}" sibTransId="{AAA72907-4995-49BC-833E-D1A092E46DE5}"/>
    <dgm:cxn modelId="{CA4CBEE8-F9FF-4070-90D9-1F7FC947DA45}" srcId="{8127AB8B-AEAE-41C4-8BD3-CA6E58657B75}" destId="{991E5099-8EE3-4113-ABCE-2C8627FE4F47}" srcOrd="0" destOrd="0" parTransId="{B66DA160-5ED0-4D45-8D34-A17B1284E1FE}" sibTransId="{7AF30C0F-2289-4016-9C16-2092FB334300}"/>
    <dgm:cxn modelId="{3D0BC80B-E36B-43B5-95B5-CD08467DE823}" srcId="{65F0D870-5953-45CF-B89D-A5C46FF1F690}" destId="{D0FBB6FD-D370-4E5B-B162-F378F0165FEF}" srcOrd="2" destOrd="0" parTransId="{B4619EF0-D202-45DD-B20E-C89DF287BFAB}" sibTransId="{5D892206-9ED3-495A-8DE9-809B1BF10879}"/>
    <dgm:cxn modelId="{D182E14E-4DCF-4BAD-9F0F-A81B544BCAC6}" srcId="{65F0D870-5953-45CF-B89D-A5C46FF1F690}" destId="{6C463D75-C9B8-44AA-9DCE-36B3DA3DECFE}" srcOrd="1" destOrd="0" parTransId="{6B4BAF23-8E4F-404C-B97E-2A6C88757600}" sibTransId="{A2443099-05E1-4D53-A4DE-4C4E40094307}"/>
    <dgm:cxn modelId="{255184D6-8814-364B-BB46-6EA29E4E087A}" type="presOf" srcId="{30C6D6FB-33D6-4276-96B7-6C66AABEF75C}" destId="{4C2DADA3-A2FA-B849-9D4E-70BE93E13D7C}" srcOrd="0" destOrd="0" presId="urn:microsoft.com/office/officeart/2016/7/layout/ChevronBlockProcess"/>
    <dgm:cxn modelId="{3C63F931-8B02-6B42-9152-2E0D5E71F03F}" type="presOf" srcId="{D556E57E-616E-45A2-815E-3BE399A8134E}" destId="{9B031B11-AF11-F348-B88F-34D498D3938A}" srcOrd="0" destOrd="1" presId="urn:microsoft.com/office/officeart/2016/7/layout/ChevronBlockProcess"/>
    <dgm:cxn modelId="{8F940839-6DDC-404D-9C3F-24CB364350F5}" srcId="{4306523E-C68F-4CEC-B88B-85F4877037B3}" destId="{9306B408-4FA7-4D9C-9838-194F7C163BBE}" srcOrd="0" destOrd="0" parTransId="{28C1D1C0-AD0F-4DA9-9FA7-04A55EAA0ED6}" sibTransId="{08AD8C18-7F9F-487E-BB3B-865B1A6A4504}"/>
    <dgm:cxn modelId="{D6D8EC3E-729B-4253-BF28-3A10AA6AC2AA}" srcId="{30C6D6FB-33D6-4276-96B7-6C66AABEF75C}" destId="{01FC679F-1245-4305-8F7E-74B021561493}" srcOrd="0" destOrd="0" parTransId="{E6A59332-456F-46BD-AD26-7261DC060EB3}" sibTransId="{6E780885-04FA-4B61-8C1F-7DBF254E4364}"/>
    <dgm:cxn modelId="{A02FD1B3-5FFE-9042-A2A2-5DA43ABD70B0}" type="presOf" srcId="{01FC679F-1245-4305-8F7E-74B021561493}" destId="{4C2DADA3-A2FA-B849-9D4E-70BE93E13D7C}" srcOrd="0" destOrd="1" presId="urn:microsoft.com/office/officeart/2016/7/layout/ChevronBlockProcess"/>
    <dgm:cxn modelId="{C3D24E62-CD4D-744D-8AC1-D84763047FDD}" type="presOf" srcId="{6A3E6A00-BF7B-425D-B888-5FC72F7A4BDF}" destId="{9B031B11-AF11-F348-B88F-34D498D3938A}" srcOrd="0" destOrd="0" presId="urn:microsoft.com/office/officeart/2016/7/layout/ChevronBlockProcess"/>
    <dgm:cxn modelId="{2824CC4A-67E4-B14F-8663-C76D19BF0870}" type="presOf" srcId="{991E5099-8EE3-4113-ABCE-2C8627FE4F47}" destId="{5950BF86-280A-FA49-9095-340DFE89E919}" srcOrd="0" destOrd="1" presId="urn:microsoft.com/office/officeart/2016/7/layout/ChevronBlockProcess"/>
    <dgm:cxn modelId="{B90429C0-9971-419D-B27C-E66B53540BBC}" srcId="{65F0D870-5953-45CF-B89D-A5C46FF1F690}" destId="{27180DB9-3D16-4445-9FB1-4831481232A2}" srcOrd="4" destOrd="0" parTransId="{7486FD58-3690-4172-A0DC-9E10B72872BE}" sibTransId="{3A99E09C-B620-4805-A56A-CDDB31346AD6}"/>
    <dgm:cxn modelId="{1E7BA62C-37CF-CC43-9DCC-9DA23F72FC8C}" type="presOf" srcId="{D0FBB6FD-D370-4E5B-B162-F378F0165FEF}" destId="{D0D068B4-4923-9A4A-AE2B-1116BE4A431B}" srcOrd="0" destOrd="0" presId="urn:microsoft.com/office/officeart/2016/7/layout/ChevronBlockProcess"/>
    <dgm:cxn modelId="{375B5883-1CF0-7F4D-B84A-C8D7C4EC16BF}" type="presOf" srcId="{8F27E44D-4588-4C5D-BE55-18F3094DEAD9}" destId="{5950BF86-280A-FA49-9095-340DFE89E919}" srcOrd="0" destOrd="2" presId="urn:microsoft.com/office/officeart/2016/7/layout/ChevronBlockProcess"/>
    <dgm:cxn modelId="{5009890F-99F2-4E4B-B1F3-37501E12EB01}" type="presOf" srcId="{6D2E03B3-1AC6-4160-8035-55B84DB52A01}" destId="{ECED76F0-B4D6-0141-85DB-6C0830596D23}" srcOrd="0" destOrd="1" presId="urn:microsoft.com/office/officeart/2016/7/layout/ChevronBlockProcess"/>
    <dgm:cxn modelId="{F89E3CF0-25E1-B049-9F5A-5F3EB7DBD984}" type="presOf" srcId="{27180DB9-3D16-4445-9FB1-4831481232A2}" destId="{988ED374-B0E4-5640-A180-2F1C8D4E6A82}" srcOrd="0" destOrd="0" presId="urn:microsoft.com/office/officeart/2016/7/layout/ChevronBlockProcess"/>
    <dgm:cxn modelId="{4CDBBC83-0E9F-1E4A-9418-447DB9479F64}" type="presParOf" srcId="{F5954BDA-A9C8-4846-977B-91841B439474}" destId="{342AEBA1-9CC2-864A-8B1D-0E7E8FAC4742}" srcOrd="0" destOrd="0" presId="urn:microsoft.com/office/officeart/2016/7/layout/ChevronBlockProcess"/>
    <dgm:cxn modelId="{610A8AD0-97F6-594E-8DFC-EF851F4A0546}" type="presParOf" srcId="{342AEBA1-9CC2-864A-8B1D-0E7E8FAC4742}" destId="{CD98E15A-DD75-544B-B3EB-84C77E1CDF41}" srcOrd="0" destOrd="0" presId="urn:microsoft.com/office/officeart/2016/7/layout/ChevronBlockProcess"/>
    <dgm:cxn modelId="{CF4135F3-5A81-BC49-9980-294C0C678FEB}" type="presParOf" srcId="{342AEBA1-9CC2-864A-8B1D-0E7E8FAC4742}" destId="{5950BF86-280A-FA49-9095-340DFE89E919}" srcOrd="1" destOrd="0" presId="urn:microsoft.com/office/officeart/2016/7/layout/ChevronBlockProcess"/>
    <dgm:cxn modelId="{EDBC1D0C-243D-994B-B6FE-C50109AE0F0F}" type="presParOf" srcId="{F5954BDA-A9C8-4846-977B-91841B439474}" destId="{CE45BE78-AA65-A14E-869F-4A45A6562DA8}" srcOrd="1" destOrd="0" presId="urn:microsoft.com/office/officeart/2016/7/layout/ChevronBlockProcess"/>
    <dgm:cxn modelId="{3149D8D8-B3F5-7145-A853-633F2C773941}" type="presParOf" srcId="{F5954BDA-A9C8-4846-977B-91841B439474}" destId="{DAD7C8D2-CC82-F847-A5AA-8214BA1EF562}" srcOrd="2" destOrd="0" presId="urn:microsoft.com/office/officeart/2016/7/layout/ChevronBlockProcess"/>
    <dgm:cxn modelId="{92DF6E0A-4562-FA4A-A78A-855310428960}" type="presParOf" srcId="{DAD7C8D2-CC82-F847-A5AA-8214BA1EF562}" destId="{D734A00A-0162-624C-AD57-4E2C3D3055EA}" srcOrd="0" destOrd="0" presId="urn:microsoft.com/office/officeart/2016/7/layout/ChevronBlockProcess"/>
    <dgm:cxn modelId="{C7C8E515-D0C0-0046-A584-C7C7D9E620CC}" type="presParOf" srcId="{DAD7C8D2-CC82-F847-A5AA-8214BA1EF562}" destId="{4C2DADA3-A2FA-B849-9D4E-70BE93E13D7C}" srcOrd="1" destOrd="0" presId="urn:microsoft.com/office/officeart/2016/7/layout/ChevronBlockProcess"/>
    <dgm:cxn modelId="{0B2A9BE5-A7EE-7341-80E4-689442362E59}" type="presParOf" srcId="{F5954BDA-A9C8-4846-977B-91841B439474}" destId="{DC3C55AC-6221-5343-BF91-069FCD920CB5}" srcOrd="3" destOrd="0" presId="urn:microsoft.com/office/officeart/2016/7/layout/ChevronBlockProcess"/>
    <dgm:cxn modelId="{0A9D71ED-EC74-2746-BC9C-29B04496EBB3}" type="presParOf" srcId="{F5954BDA-A9C8-4846-977B-91841B439474}" destId="{3BF37402-0036-EF48-94D8-1458D5AA60BD}" srcOrd="4" destOrd="0" presId="urn:microsoft.com/office/officeart/2016/7/layout/ChevronBlockProcess"/>
    <dgm:cxn modelId="{81373E70-1614-C34A-8ED1-BFEFAEB700CB}" type="presParOf" srcId="{3BF37402-0036-EF48-94D8-1458D5AA60BD}" destId="{D0D068B4-4923-9A4A-AE2B-1116BE4A431B}" srcOrd="0" destOrd="0" presId="urn:microsoft.com/office/officeart/2016/7/layout/ChevronBlockProcess"/>
    <dgm:cxn modelId="{B03F41EA-45B2-B046-9D32-135A05DAD9DF}" type="presParOf" srcId="{3BF37402-0036-EF48-94D8-1458D5AA60BD}" destId="{ECED76F0-B4D6-0141-85DB-6C0830596D23}" srcOrd="1" destOrd="0" presId="urn:microsoft.com/office/officeart/2016/7/layout/ChevronBlockProcess"/>
    <dgm:cxn modelId="{E309DB77-7A08-B74F-81FA-DD2F32018D3C}" type="presParOf" srcId="{F5954BDA-A9C8-4846-977B-91841B439474}" destId="{598D487D-CE22-0046-BACF-160590C1BC19}" srcOrd="5" destOrd="0" presId="urn:microsoft.com/office/officeart/2016/7/layout/ChevronBlockProcess"/>
    <dgm:cxn modelId="{C7FA4B00-71C5-B44D-80F6-EB4EC7F27BD1}" type="presParOf" srcId="{F5954BDA-A9C8-4846-977B-91841B439474}" destId="{36BCC185-70EA-8D4D-872F-02C9D7758ABF}" srcOrd="6" destOrd="0" presId="urn:microsoft.com/office/officeart/2016/7/layout/ChevronBlockProcess"/>
    <dgm:cxn modelId="{E3F745A6-6ACA-4748-B0F3-5BFF1243F6BE}" type="presParOf" srcId="{36BCC185-70EA-8D4D-872F-02C9D7758ABF}" destId="{28518E23-A7CA-1449-9A8B-DEDCC1F02E80}" srcOrd="0" destOrd="0" presId="urn:microsoft.com/office/officeart/2016/7/layout/ChevronBlockProcess"/>
    <dgm:cxn modelId="{0BEA9DF7-6AEC-C44E-95A3-B7E8CC35D80D}" type="presParOf" srcId="{36BCC185-70EA-8D4D-872F-02C9D7758ABF}" destId="{0C1F2EC8-1872-D445-9496-CD2E99BE4AC8}" srcOrd="1" destOrd="0" presId="urn:microsoft.com/office/officeart/2016/7/layout/ChevronBlockProcess"/>
    <dgm:cxn modelId="{E8E5E1A7-5765-4A40-B4F7-2C6D6D35E10F}" type="presParOf" srcId="{F5954BDA-A9C8-4846-977B-91841B439474}" destId="{CB9E9AFB-46DC-944C-BC26-F7B6EC2FFFD7}" srcOrd="7" destOrd="0" presId="urn:microsoft.com/office/officeart/2016/7/layout/ChevronBlockProcess"/>
    <dgm:cxn modelId="{56AA47E2-C5FF-6345-BD20-53B87CED6192}" type="presParOf" srcId="{F5954BDA-A9C8-4846-977B-91841B439474}" destId="{840D03BD-6EDB-AE43-9B90-708063B82BC0}" srcOrd="8" destOrd="0" presId="urn:microsoft.com/office/officeart/2016/7/layout/ChevronBlockProcess"/>
    <dgm:cxn modelId="{F634A0BA-3069-304A-B8BD-00A3C915F46B}" type="presParOf" srcId="{840D03BD-6EDB-AE43-9B90-708063B82BC0}" destId="{988ED374-B0E4-5640-A180-2F1C8D4E6A82}" srcOrd="0" destOrd="0" presId="urn:microsoft.com/office/officeart/2016/7/layout/ChevronBlockProcess"/>
    <dgm:cxn modelId="{0EE7EC37-12B7-3145-BBBB-FCA8C44DEAFA}" type="presParOf" srcId="{840D03BD-6EDB-AE43-9B90-708063B82BC0}" destId="{9B031B11-AF11-F348-B88F-34D498D3938A}"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8A82-0431-9B4B-B8CF-3FB3C91AAA10}">
      <dsp:nvSpPr>
        <dsp:cNvPr id="0" name=""/>
        <dsp:cNvSpPr/>
      </dsp:nvSpPr>
      <dsp:spPr>
        <a:xfrm>
          <a:off x="1316811" y="560282"/>
          <a:ext cx="3735427" cy="3735427"/>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29D5D6-6C7D-9A48-8934-78AF1DDB45C8}">
      <dsp:nvSpPr>
        <dsp:cNvPr id="0" name=""/>
        <dsp:cNvSpPr/>
      </dsp:nvSpPr>
      <dsp:spPr>
        <a:xfrm>
          <a:off x="1316811" y="560282"/>
          <a:ext cx="3735427" cy="3735427"/>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D268BA-7C6E-C94C-A05E-86F70DE4677D}">
      <dsp:nvSpPr>
        <dsp:cNvPr id="0" name=""/>
        <dsp:cNvSpPr/>
      </dsp:nvSpPr>
      <dsp:spPr>
        <a:xfrm>
          <a:off x="1316811" y="560282"/>
          <a:ext cx="3735427" cy="3735427"/>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24C0F-1020-434C-97D3-07DCC3647A27}">
      <dsp:nvSpPr>
        <dsp:cNvPr id="0" name=""/>
        <dsp:cNvSpPr/>
      </dsp:nvSpPr>
      <dsp:spPr>
        <a:xfrm>
          <a:off x="1316811" y="560282"/>
          <a:ext cx="3735427" cy="3735427"/>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4B345-99C2-1A42-AA7A-78DC25E94974}">
      <dsp:nvSpPr>
        <dsp:cNvPr id="0" name=""/>
        <dsp:cNvSpPr/>
      </dsp:nvSpPr>
      <dsp:spPr>
        <a:xfrm>
          <a:off x="1316811" y="560282"/>
          <a:ext cx="3735427" cy="3735427"/>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F67F7D-9C53-9644-A4E8-D448961A060F}">
      <dsp:nvSpPr>
        <dsp:cNvPr id="0" name=""/>
        <dsp:cNvSpPr/>
      </dsp:nvSpPr>
      <dsp:spPr>
        <a:xfrm>
          <a:off x="2324641" y="1568112"/>
          <a:ext cx="1719767" cy="17197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Student</a:t>
          </a:r>
          <a:endParaRPr lang="en-US" sz="2700" kern="1200" dirty="0"/>
        </a:p>
      </dsp:txBody>
      <dsp:txXfrm>
        <a:off x="2576495" y="1819966"/>
        <a:ext cx="1216059" cy="1216059"/>
      </dsp:txXfrm>
    </dsp:sp>
    <dsp:sp modelId="{85D75823-5F11-8241-92F7-75C71DF91CF4}">
      <dsp:nvSpPr>
        <dsp:cNvPr id="0" name=""/>
        <dsp:cNvSpPr/>
      </dsp:nvSpPr>
      <dsp:spPr>
        <a:xfrm>
          <a:off x="2582606" y="1701"/>
          <a:ext cx="1203837" cy="120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Economic</a:t>
          </a:r>
          <a:endParaRPr lang="en-US" sz="1100" kern="1200" dirty="0"/>
        </a:p>
      </dsp:txBody>
      <dsp:txXfrm>
        <a:off x="2758904" y="177999"/>
        <a:ext cx="851241" cy="851241"/>
      </dsp:txXfrm>
    </dsp:sp>
    <dsp:sp modelId="{25FEF977-99A6-F440-94CB-0CCAEC26F66A}">
      <dsp:nvSpPr>
        <dsp:cNvPr id="0" name=""/>
        <dsp:cNvSpPr/>
      </dsp:nvSpPr>
      <dsp:spPr>
        <a:xfrm>
          <a:off x="4317690" y="1262314"/>
          <a:ext cx="1203837" cy="120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Academic</a:t>
          </a:r>
          <a:endParaRPr lang="en-US" sz="1100" kern="1200" dirty="0"/>
        </a:p>
      </dsp:txBody>
      <dsp:txXfrm>
        <a:off x="4493988" y="1438612"/>
        <a:ext cx="851241" cy="851241"/>
      </dsp:txXfrm>
    </dsp:sp>
    <dsp:sp modelId="{1CDDAECB-3A42-2B46-B3B9-EF81FA9D9BD5}">
      <dsp:nvSpPr>
        <dsp:cNvPr id="0" name=""/>
        <dsp:cNvSpPr/>
      </dsp:nvSpPr>
      <dsp:spPr>
        <a:xfrm>
          <a:off x="3654947" y="3302028"/>
          <a:ext cx="1203837" cy="120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Psychological</a:t>
          </a:r>
          <a:endParaRPr lang="en-US" sz="1100" kern="1200" dirty="0"/>
        </a:p>
      </dsp:txBody>
      <dsp:txXfrm>
        <a:off x="3831245" y="3478326"/>
        <a:ext cx="851241" cy="851241"/>
      </dsp:txXfrm>
    </dsp:sp>
    <dsp:sp modelId="{B26CAAA6-4F97-654B-AA83-C252C07DA8AC}">
      <dsp:nvSpPr>
        <dsp:cNvPr id="0" name=""/>
        <dsp:cNvSpPr/>
      </dsp:nvSpPr>
      <dsp:spPr>
        <a:xfrm>
          <a:off x="1510265" y="3302028"/>
          <a:ext cx="1203837" cy="120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Social</a:t>
          </a:r>
          <a:endParaRPr lang="en-US" sz="1100" kern="1200" dirty="0"/>
        </a:p>
      </dsp:txBody>
      <dsp:txXfrm>
        <a:off x="1686563" y="3478326"/>
        <a:ext cx="851241" cy="851241"/>
      </dsp:txXfrm>
    </dsp:sp>
    <dsp:sp modelId="{9A1CC8E4-E6ED-2F4B-A26B-7699889DF9D2}">
      <dsp:nvSpPr>
        <dsp:cNvPr id="0" name=""/>
        <dsp:cNvSpPr/>
      </dsp:nvSpPr>
      <dsp:spPr>
        <a:xfrm>
          <a:off x="847521" y="1262314"/>
          <a:ext cx="1203837" cy="120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Career</a:t>
          </a:r>
          <a:endParaRPr lang="en-US" sz="1100" kern="1200" dirty="0"/>
        </a:p>
      </dsp:txBody>
      <dsp:txXfrm>
        <a:off x="1023819" y="1438612"/>
        <a:ext cx="851241" cy="851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E15A-DD75-544B-B3EB-84C77E1CDF41}">
      <dsp:nvSpPr>
        <dsp:cNvPr id="0" name=""/>
        <dsp:cNvSpPr/>
      </dsp:nvSpPr>
      <dsp:spPr>
        <a:xfrm>
          <a:off x="8640" y="870267"/>
          <a:ext cx="2084040" cy="625212"/>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196" tIns="77196" rIns="77196" bIns="77196" numCol="1" spcCol="1270" anchor="ctr" anchorCtr="0">
          <a:noAutofit/>
        </a:bodyPr>
        <a:lstStyle/>
        <a:p>
          <a:pPr lvl="0" algn="ctr" defTabSz="1244600">
            <a:lnSpc>
              <a:spcPct val="90000"/>
            </a:lnSpc>
            <a:spcBef>
              <a:spcPct val="0"/>
            </a:spcBef>
            <a:spcAft>
              <a:spcPct val="35000"/>
            </a:spcAft>
          </a:pPr>
          <a:r>
            <a:rPr lang="en-US" sz="2800" kern="1200"/>
            <a:t>Step 1</a:t>
          </a:r>
        </a:p>
      </dsp:txBody>
      <dsp:txXfrm>
        <a:off x="196204" y="870267"/>
        <a:ext cx="1708912" cy="625212"/>
      </dsp:txXfrm>
    </dsp:sp>
    <dsp:sp modelId="{5950BF86-280A-FA49-9095-340DFE89E919}">
      <dsp:nvSpPr>
        <dsp:cNvPr id="0" name=""/>
        <dsp:cNvSpPr/>
      </dsp:nvSpPr>
      <dsp:spPr>
        <a:xfrm>
          <a:off x="8640" y="1495479"/>
          <a:ext cx="1896477" cy="19855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864" tIns="149864" rIns="149864" bIns="299728" numCol="1" spcCol="1270" anchor="t" anchorCtr="0">
          <a:noAutofit/>
        </a:bodyPr>
        <a:lstStyle/>
        <a:p>
          <a:pPr lvl="0" algn="l" defTabSz="889000">
            <a:lnSpc>
              <a:spcPct val="90000"/>
            </a:lnSpc>
            <a:spcBef>
              <a:spcPct val="0"/>
            </a:spcBef>
            <a:spcAft>
              <a:spcPct val="35000"/>
            </a:spcAft>
          </a:pPr>
          <a:r>
            <a:rPr lang="en-US" sz="2000" kern="1200"/>
            <a:t>Identify </a:t>
          </a:r>
        </a:p>
        <a:p>
          <a:pPr marL="171450" lvl="1" indent="-171450" algn="l" defTabSz="711200">
            <a:lnSpc>
              <a:spcPct val="90000"/>
            </a:lnSpc>
            <a:spcBef>
              <a:spcPct val="0"/>
            </a:spcBef>
            <a:spcAft>
              <a:spcPct val="15000"/>
            </a:spcAft>
            <a:buChar char="•"/>
          </a:pPr>
          <a:r>
            <a:rPr lang="en-US" sz="1600" kern="1200"/>
            <a:t>FY at institution and/or district. </a:t>
          </a:r>
        </a:p>
        <a:p>
          <a:pPr marL="171450" lvl="1" indent="-171450" algn="l" defTabSz="711200">
            <a:lnSpc>
              <a:spcPct val="90000"/>
            </a:lnSpc>
            <a:spcBef>
              <a:spcPct val="0"/>
            </a:spcBef>
            <a:spcAft>
              <a:spcPct val="15000"/>
            </a:spcAft>
            <a:buChar char="•"/>
          </a:pPr>
          <a:r>
            <a:rPr lang="en-US" sz="1600" kern="1200"/>
            <a:t>Champions on campus</a:t>
          </a:r>
        </a:p>
      </dsp:txBody>
      <dsp:txXfrm>
        <a:off x="8640" y="1495479"/>
        <a:ext cx="1896477" cy="1985590"/>
      </dsp:txXfrm>
    </dsp:sp>
    <dsp:sp modelId="{D734A00A-0162-624C-AD57-4E2C3D3055EA}">
      <dsp:nvSpPr>
        <dsp:cNvPr id="0" name=""/>
        <dsp:cNvSpPr/>
      </dsp:nvSpPr>
      <dsp:spPr>
        <a:xfrm>
          <a:off x="2041566" y="870267"/>
          <a:ext cx="2084040" cy="625212"/>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196" tIns="77196" rIns="77196" bIns="77196" numCol="1" spcCol="1270" anchor="ctr" anchorCtr="0">
          <a:noAutofit/>
        </a:bodyPr>
        <a:lstStyle/>
        <a:p>
          <a:pPr lvl="0" algn="ctr" defTabSz="1244600">
            <a:lnSpc>
              <a:spcPct val="90000"/>
            </a:lnSpc>
            <a:spcBef>
              <a:spcPct val="0"/>
            </a:spcBef>
            <a:spcAft>
              <a:spcPct val="35000"/>
            </a:spcAft>
          </a:pPr>
          <a:r>
            <a:rPr lang="en-US" sz="2800" kern="1200"/>
            <a:t>Step 2</a:t>
          </a:r>
        </a:p>
      </dsp:txBody>
      <dsp:txXfrm>
        <a:off x="2229130" y="870267"/>
        <a:ext cx="1708912" cy="625212"/>
      </dsp:txXfrm>
    </dsp:sp>
    <dsp:sp modelId="{4C2DADA3-A2FA-B849-9D4E-70BE93E13D7C}">
      <dsp:nvSpPr>
        <dsp:cNvPr id="0" name=""/>
        <dsp:cNvSpPr/>
      </dsp:nvSpPr>
      <dsp:spPr>
        <a:xfrm>
          <a:off x="2041566" y="1495479"/>
          <a:ext cx="1896477" cy="19855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864" tIns="149864" rIns="149864" bIns="299728" numCol="1" spcCol="1270" anchor="t" anchorCtr="0">
          <a:noAutofit/>
        </a:bodyPr>
        <a:lstStyle/>
        <a:p>
          <a:pPr lvl="0" algn="l" defTabSz="889000">
            <a:lnSpc>
              <a:spcPct val="90000"/>
            </a:lnSpc>
            <a:spcBef>
              <a:spcPct val="0"/>
            </a:spcBef>
            <a:spcAft>
              <a:spcPct val="35000"/>
            </a:spcAft>
          </a:pPr>
          <a:r>
            <a:rPr lang="en-US" sz="2000" kern="1200" dirty="0"/>
            <a:t>Get $$</a:t>
          </a:r>
        </a:p>
        <a:p>
          <a:pPr marL="171450" lvl="1" indent="-171450" algn="l" defTabSz="711200">
            <a:lnSpc>
              <a:spcPct val="90000"/>
            </a:lnSpc>
            <a:spcBef>
              <a:spcPct val="0"/>
            </a:spcBef>
            <a:spcAft>
              <a:spcPct val="15000"/>
            </a:spcAft>
            <a:buChar char="•"/>
          </a:pPr>
          <a:r>
            <a:rPr lang="en-US" sz="1600" kern="1200"/>
            <a:t>Determine funding source</a:t>
          </a:r>
        </a:p>
      </dsp:txBody>
      <dsp:txXfrm>
        <a:off x="2041566" y="1495479"/>
        <a:ext cx="1896477" cy="1985590"/>
      </dsp:txXfrm>
    </dsp:sp>
    <dsp:sp modelId="{D0D068B4-4923-9A4A-AE2B-1116BE4A431B}">
      <dsp:nvSpPr>
        <dsp:cNvPr id="0" name=""/>
        <dsp:cNvSpPr/>
      </dsp:nvSpPr>
      <dsp:spPr>
        <a:xfrm>
          <a:off x="4074492" y="870267"/>
          <a:ext cx="2084040" cy="625212"/>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196" tIns="77196" rIns="77196" bIns="77196" numCol="1" spcCol="1270" anchor="ctr" anchorCtr="0">
          <a:noAutofit/>
        </a:bodyPr>
        <a:lstStyle/>
        <a:p>
          <a:pPr lvl="0" algn="ctr" defTabSz="1244600">
            <a:lnSpc>
              <a:spcPct val="90000"/>
            </a:lnSpc>
            <a:spcBef>
              <a:spcPct val="0"/>
            </a:spcBef>
            <a:spcAft>
              <a:spcPct val="35000"/>
            </a:spcAft>
          </a:pPr>
          <a:r>
            <a:rPr lang="en-US" sz="2800" kern="1200"/>
            <a:t>Step 3</a:t>
          </a:r>
        </a:p>
      </dsp:txBody>
      <dsp:txXfrm>
        <a:off x="4262056" y="870267"/>
        <a:ext cx="1708912" cy="625212"/>
      </dsp:txXfrm>
    </dsp:sp>
    <dsp:sp modelId="{ECED76F0-B4D6-0141-85DB-6C0830596D23}">
      <dsp:nvSpPr>
        <dsp:cNvPr id="0" name=""/>
        <dsp:cNvSpPr/>
      </dsp:nvSpPr>
      <dsp:spPr>
        <a:xfrm>
          <a:off x="4074492" y="1495479"/>
          <a:ext cx="1896477" cy="19855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864" tIns="149864" rIns="149864" bIns="299728" numCol="1" spcCol="1270" anchor="t" anchorCtr="0">
          <a:noAutofit/>
        </a:bodyPr>
        <a:lstStyle/>
        <a:p>
          <a:pPr lvl="0" algn="l" defTabSz="889000">
            <a:lnSpc>
              <a:spcPct val="90000"/>
            </a:lnSpc>
            <a:spcBef>
              <a:spcPct val="0"/>
            </a:spcBef>
            <a:spcAft>
              <a:spcPct val="35000"/>
            </a:spcAft>
          </a:pPr>
          <a:r>
            <a:rPr lang="en-US" sz="2000" kern="1200"/>
            <a:t>Champions</a:t>
          </a:r>
        </a:p>
        <a:p>
          <a:pPr marL="171450" lvl="1" indent="-171450" algn="l" defTabSz="711200">
            <a:lnSpc>
              <a:spcPct val="90000"/>
            </a:lnSpc>
            <a:spcBef>
              <a:spcPct val="0"/>
            </a:spcBef>
            <a:spcAft>
              <a:spcPct val="15000"/>
            </a:spcAft>
            <a:buChar char="•"/>
          </a:pPr>
          <a:r>
            <a:rPr lang="en-US" sz="1600" kern="1200"/>
            <a:t>Who are your campus allies?</a:t>
          </a:r>
        </a:p>
      </dsp:txBody>
      <dsp:txXfrm>
        <a:off x="4074492" y="1495479"/>
        <a:ext cx="1896477" cy="1985590"/>
      </dsp:txXfrm>
    </dsp:sp>
    <dsp:sp modelId="{28518E23-A7CA-1449-9A8B-DEDCC1F02E80}">
      <dsp:nvSpPr>
        <dsp:cNvPr id="0" name=""/>
        <dsp:cNvSpPr/>
      </dsp:nvSpPr>
      <dsp:spPr>
        <a:xfrm>
          <a:off x="6107417" y="870267"/>
          <a:ext cx="2084040" cy="625212"/>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196" tIns="77196" rIns="77196" bIns="77196" numCol="1" spcCol="1270" anchor="ctr" anchorCtr="0">
          <a:noAutofit/>
        </a:bodyPr>
        <a:lstStyle/>
        <a:p>
          <a:pPr lvl="0" algn="ctr" defTabSz="1244600">
            <a:lnSpc>
              <a:spcPct val="90000"/>
            </a:lnSpc>
            <a:spcBef>
              <a:spcPct val="0"/>
            </a:spcBef>
            <a:spcAft>
              <a:spcPct val="35000"/>
            </a:spcAft>
          </a:pPr>
          <a:r>
            <a:rPr lang="en-US" sz="2800" kern="1200"/>
            <a:t>Step 4</a:t>
          </a:r>
        </a:p>
      </dsp:txBody>
      <dsp:txXfrm>
        <a:off x="6294981" y="870267"/>
        <a:ext cx="1708912" cy="625212"/>
      </dsp:txXfrm>
    </dsp:sp>
    <dsp:sp modelId="{0C1F2EC8-1872-D445-9496-CD2E99BE4AC8}">
      <dsp:nvSpPr>
        <dsp:cNvPr id="0" name=""/>
        <dsp:cNvSpPr/>
      </dsp:nvSpPr>
      <dsp:spPr>
        <a:xfrm>
          <a:off x="6107417" y="1495479"/>
          <a:ext cx="1896477" cy="19855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864" tIns="149864" rIns="149864" bIns="299728" numCol="1" spcCol="1270" anchor="t" anchorCtr="0">
          <a:noAutofit/>
        </a:bodyPr>
        <a:lstStyle/>
        <a:p>
          <a:pPr lvl="0" algn="l" defTabSz="889000">
            <a:lnSpc>
              <a:spcPct val="90000"/>
            </a:lnSpc>
            <a:spcBef>
              <a:spcPct val="0"/>
            </a:spcBef>
            <a:spcAft>
              <a:spcPct val="35000"/>
            </a:spcAft>
          </a:pPr>
          <a:r>
            <a:rPr lang="en-US" sz="2000" kern="1200"/>
            <a:t>Educate</a:t>
          </a:r>
        </a:p>
        <a:p>
          <a:pPr marL="171450" lvl="1" indent="-171450" algn="l" defTabSz="711200">
            <a:lnSpc>
              <a:spcPct val="90000"/>
            </a:lnSpc>
            <a:spcBef>
              <a:spcPct val="0"/>
            </a:spcBef>
            <a:spcAft>
              <a:spcPct val="15000"/>
            </a:spcAft>
            <a:buChar char="•"/>
          </a:pPr>
          <a:r>
            <a:rPr lang="en-US" sz="1600" kern="1200"/>
            <a:t>Staff &amp; faculty</a:t>
          </a:r>
        </a:p>
      </dsp:txBody>
      <dsp:txXfrm>
        <a:off x="6107417" y="1495479"/>
        <a:ext cx="1896477" cy="1985590"/>
      </dsp:txXfrm>
    </dsp:sp>
    <dsp:sp modelId="{988ED374-B0E4-5640-A180-2F1C8D4E6A82}">
      <dsp:nvSpPr>
        <dsp:cNvPr id="0" name=""/>
        <dsp:cNvSpPr/>
      </dsp:nvSpPr>
      <dsp:spPr>
        <a:xfrm>
          <a:off x="8140343" y="870267"/>
          <a:ext cx="2084040" cy="625212"/>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196" tIns="77196" rIns="77196" bIns="77196" numCol="1" spcCol="1270" anchor="ctr" anchorCtr="0">
          <a:noAutofit/>
        </a:bodyPr>
        <a:lstStyle/>
        <a:p>
          <a:pPr lvl="0" algn="ctr" defTabSz="1244600">
            <a:lnSpc>
              <a:spcPct val="90000"/>
            </a:lnSpc>
            <a:spcBef>
              <a:spcPct val="0"/>
            </a:spcBef>
            <a:spcAft>
              <a:spcPct val="35000"/>
            </a:spcAft>
          </a:pPr>
          <a:r>
            <a:rPr lang="en-US" sz="2800" kern="1200"/>
            <a:t>Step 5</a:t>
          </a:r>
        </a:p>
      </dsp:txBody>
      <dsp:txXfrm>
        <a:off x="8327907" y="870267"/>
        <a:ext cx="1708912" cy="625212"/>
      </dsp:txXfrm>
    </dsp:sp>
    <dsp:sp modelId="{9B031B11-AF11-F348-B88F-34D498D3938A}">
      <dsp:nvSpPr>
        <dsp:cNvPr id="0" name=""/>
        <dsp:cNvSpPr/>
      </dsp:nvSpPr>
      <dsp:spPr>
        <a:xfrm>
          <a:off x="8140343" y="1495479"/>
          <a:ext cx="1896477" cy="19855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864" tIns="149864" rIns="149864" bIns="299728" numCol="1" spcCol="1270" anchor="t" anchorCtr="0">
          <a:noAutofit/>
        </a:bodyPr>
        <a:lstStyle/>
        <a:p>
          <a:pPr lvl="0" algn="l" defTabSz="889000">
            <a:lnSpc>
              <a:spcPct val="90000"/>
            </a:lnSpc>
            <a:spcBef>
              <a:spcPct val="0"/>
            </a:spcBef>
            <a:spcAft>
              <a:spcPct val="35000"/>
            </a:spcAft>
          </a:pPr>
          <a:r>
            <a:rPr lang="en-US" sz="2000" kern="1200"/>
            <a:t>Opportunities</a:t>
          </a:r>
        </a:p>
        <a:p>
          <a:pPr marL="171450" lvl="1" indent="-171450" algn="l" defTabSz="711200">
            <a:lnSpc>
              <a:spcPct val="90000"/>
            </a:lnSpc>
            <a:spcBef>
              <a:spcPct val="0"/>
            </a:spcBef>
            <a:spcAft>
              <a:spcPct val="15000"/>
            </a:spcAft>
            <a:buChar char="•"/>
          </a:pPr>
          <a:r>
            <a:rPr lang="en-US" sz="1600" kern="1200"/>
            <a:t>Create intentional partnerships on &amp; off campus</a:t>
          </a:r>
        </a:p>
      </dsp:txBody>
      <dsp:txXfrm>
        <a:off x="8140343" y="1495479"/>
        <a:ext cx="1896477" cy="19855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F18DD-C35F-754C-96A3-CA0784F043F4}" type="datetimeFigureOut">
              <a:rPr lang="en-US" smtClean="0"/>
              <a:t>9/11/17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77E9B-280B-F944-83DF-DF1865EB5563}" type="slidenum">
              <a:rPr lang="en-US" smtClean="0"/>
              <a:t>‹#›</a:t>
            </a:fld>
            <a:endParaRPr lang="en-US"/>
          </a:p>
        </p:txBody>
      </p:sp>
    </p:spTree>
    <p:extLst>
      <p:ext uri="{BB962C8B-B14F-4D97-AF65-F5344CB8AC3E}">
        <p14:creationId xmlns:p14="http://schemas.microsoft.com/office/powerpoint/2010/main" val="143168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 templates</a:t>
            </a:r>
            <a:r>
              <a:rPr lang="en-US" baseline="0" dirty="0" smtClean="0"/>
              <a:t> in packet</a:t>
            </a:r>
            <a:endParaRPr lang="en-US" dirty="0"/>
          </a:p>
        </p:txBody>
      </p:sp>
      <p:sp>
        <p:nvSpPr>
          <p:cNvPr id="4" name="Slide Number Placeholder 3"/>
          <p:cNvSpPr>
            <a:spLocks noGrp="1"/>
          </p:cNvSpPr>
          <p:nvPr>
            <p:ph type="sldNum" sz="quarter" idx="10"/>
          </p:nvPr>
        </p:nvSpPr>
        <p:spPr/>
        <p:txBody>
          <a:bodyPr/>
          <a:lstStyle/>
          <a:p>
            <a:fld id="{D3C77E9B-280B-F944-83DF-DF1865EB5563}" type="slidenum">
              <a:rPr lang="en-US" smtClean="0"/>
              <a:t>11</a:t>
            </a:fld>
            <a:endParaRPr lang="en-US"/>
          </a:p>
        </p:txBody>
      </p:sp>
    </p:spTree>
    <p:extLst>
      <p:ext uri="{BB962C8B-B14F-4D97-AF65-F5344CB8AC3E}">
        <p14:creationId xmlns:p14="http://schemas.microsoft.com/office/powerpoint/2010/main" val="189005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Forms</a:t>
            </a:r>
          </a:p>
          <a:p>
            <a:r>
              <a:rPr lang="en-US" dirty="0" smtClean="0"/>
              <a:t>Survey</a:t>
            </a:r>
            <a:r>
              <a:rPr lang="en-US" baseline="0" dirty="0" smtClean="0"/>
              <a:t> Monkey</a:t>
            </a:r>
          </a:p>
          <a:p>
            <a:r>
              <a:rPr lang="en-US" baseline="0" dirty="0" smtClean="0"/>
              <a:t>Research Office</a:t>
            </a:r>
          </a:p>
        </p:txBody>
      </p:sp>
      <p:sp>
        <p:nvSpPr>
          <p:cNvPr id="4" name="Slide Number Placeholder 3"/>
          <p:cNvSpPr>
            <a:spLocks noGrp="1"/>
          </p:cNvSpPr>
          <p:nvPr>
            <p:ph type="sldNum" sz="quarter" idx="10"/>
          </p:nvPr>
        </p:nvSpPr>
        <p:spPr/>
        <p:txBody>
          <a:bodyPr/>
          <a:lstStyle/>
          <a:p>
            <a:fld id="{D3C77E9B-280B-F944-83DF-DF1865EB5563}" type="slidenum">
              <a:rPr lang="en-US" smtClean="0"/>
              <a:t>12</a:t>
            </a:fld>
            <a:endParaRPr lang="en-US"/>
          </a:p>
        </p:txBody>
      </p:sp>
    </p:spTree>
    <p:extLst>
      <p:ext uri="{BB962C8B-B14F-4D97-AF65-F5344CB8AC3E}">
        <p14:creationId xmlns:p14="http://schemas.microsoft.com/office/powerpoint/2010/main" val="82491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B9EBBA-996F-894A-B54A-D6246ED52CEA}" type="datetimeFigureOut">
              <a:rPr lang="en-US" smtClean="0"/>
              <a:pPr/>
              <a:t>9/11/17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9/11/17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smtClean="0"/>
              <a:pPr/>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D1F23"/>
            </a:gs>
            <a:gs pos="100000">
              <a:schemeClr val="tx1">
                <a:lumMod val="25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9B482E8-6E0E-1B4F-B1FD-C69DB9E858D9}" type="datetimeFigureOut">
              <a:rPr lang="en-US" smtClean="0"/>
              <a:pPr/>
              <a:t>9/11/17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80353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allen@smccd.edu"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mailto:Holidayt@smcc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8013"/>
            <a:ext cx="10515600" cy="1325563"/>
          </a:xfrm>
        </p:spPr>
        <p:txBody>
          <a:bodyPr>
            <a:normAutofit fontScale="90000"/>
          </a:bodyPr>
          <a:lstStyle/>
          <a:p>
            <a:r>
              <a:rPr lang="en-US" dirty="0" smtClean="0">
                <a:solidFill>
                  <a:schemeClr val="accent6"/>
                </a:solidFill>
              </a:rPr>
              <a:t>Sky’s the Limit: creating a foster </a:t>
            </a:r>
            <a:r>
              <a:rPr lang="en-US" dirty="0">
                <a:solidFill>
                  <a:schemeClr val="accent6"/>
                </a:solidFill>
              </a:rPr>
              <a:t>y</a:t>
            </a:r>
            <a:r>
              <a:rPr lang="en-US" dirty="0" smtClean="0">
                <a:solidFill>
                  <a:schemeClr val="accent6"/>
                </a:solidFill>
              </a:rPr>
              <a:t>outh </a:t>
            </a:r>
            <a:r>
              <a:rPr lang="en-US" dirty="0">
                <a:solidFill>
                  <a:schemeClr val="accent6"/>
                </a:solidFill>
              </a:rPr>
              <a:t>s</a:t>
            </a:r>
            <a:r>
              <a:rPr lang="en-US" dirty="0" smtClean="0">
                <a:solidFill>
                  <a:schemeClr val="accent6"/>
                </a:solidFill>
              </a:rPr>
              <a:t>upport </a:t>
            </a:r>
            <a:r>
              <a:rPr lang="en-US" dirty="0">
                <a:solidFill>
                  <a:schemeClr val="accent6"/>
                </a:solidFill>
              </a:rPr>
              <a:t>p</a:t>
            </a:r>
            <a:r>
              <a:rPr lang="en-US" dirty="0" smtClean="0">
                <a:solidFill>
                  <a:schemeClr val="accent6"/>
                </a:solidFill>
              </a:rPr>
              <a:t>rogram, that fosters resiliency.</a:t>
            </a:r>
            <a:endParaRPr lang="en-US" dirty="0">
              <a:solidFill>
                <a:schemeClr val="accent6"/>
              </a:solidFill>
            </a:endParaRPr>
          </a:p>
        </p:txBody>
      </p:sp>
      <p:sp>
        <p:nvSpPr>
          <p:cNvPr id="3" name="Content Placeholder 2"/>
          <p:cNvSpPr>
            <a:spLocks noGrp="1"/>
          </p:cNvSpPr>
          <p:nvPr>
            <p:ph idx="1"/>
          </p:nvPr>
        </p:nvSpPr>
        <p:spPr>
          <a:xfrm>
            <a:off x="1120000" y="2882900"/>
            <a:ext cx="10233800" cy="1774825"/>
          </a:xfrm>
        </p:spPr>
        <p:txBody>
          <a:bodyPr/>
          <a:lstStyle/>
          <a:p>
            <a:pPr marL="0" indent="0">
              <a:buNone/>
            </a:pPr>
            <a:r>
              <a:rPr lang="en-US" dirty="0" smtClean="0">
                <a:solidFill>
                  <a:schemeClr val="tx1"/>
                </a:solidFill>
              </a:rPr>
              <a:t>Presented by:	Tia Holiday, Program Services Coordinator, GSP</a:t>
            </a:r>
            <a:r>
              <a:rPr lang="en-US" dirty="0">
                <a:solidFill>
                  <a:schemeClr val="tx1"/>
                </a:solidFill>
              </a:rPr>
              <a:t>	</a:t>
            </a:r>
            <a:r>
              <a:rPr lang="en-US" dirty="0" smtClean="0">
                <a:solidFill>
                  <a:schemeClr val="tx1"/>
                </a:solidFill>
              </a:rPr>
              <a:t>		Linda Allen, Retention Specialist, GSP</a:t>
            </a:r>
            <a:r>
              <a:rPr lang="en-US" dirty="0">
                <a:solidFill>
                  <a:schemeClr val="tx1"/>
                </a:solidFill>
              </a:rPr>
              <a:t>		</a:t>
            </a:r>
            <a:r>
              <a:rPr lang="en-US" dirty="0" smtClean="0">
                <a:solidFill>
                  <a:schemeClr val="tx1"/>
                </a:solidFill>
              </a:rPr>
              <a:t>		</a:t>
            </a:r>
            <a:r>
              <a:rPr lang="en-US" dirty="0" err="1" smtClean="0">
                <a:solidFill>
                  <a:schemeClr val="tx1"/>
                </a:solidFill>
              </a:rPr>
              <a:t>Calvonnia</a:t>
            </a:r>
            <a:r>
              <a:rPr lang="en-US" dirty="0" smtClean="0">
                <a:solidFill>
                  <a:schemeClr val="tx1"/>
                </a:solidFill>
              </a:rPr>
              <a:t> ”</a:t>
            </a:r>
            <a:r>
              <a:rPr lang="en-US" dirty="0" err="1" smtClean="0">
                <a:solidFill>
                  <a:schemeClr val="tx1"/>
                </a:solidFill>
              </a:rPr>
              <a:t>CeeCee</a:t>
            </a:r>
            <a:r>
              <a:rPr lang="en-US" dirty="0" smtClean="0">
                <a:solidFill>
                  <a:schemeClr val="tx1"/>
                </a:solidFill>
              </a:rPr>
              <a:t>” Kelly, GSP Student</a:t>
            </a:r>
          </a:p>
          <a:p>
            <a:pPr marL="0" indent="0">
              <a:buNone/>
            </a:pPr>
            <a:r>
              <a:rPr lang="en-US" dirty="0" smtClean="0">
                <a:solidFill>
                  <a:schemeClr val="tx1"/>
                </a:solidFill>
              </a:rPr>
              <a:t>			</a:t>
            </a:r>
            <a:r>
              <a:rPr lang="en-US" dirty="0" err="1" smtClean="0">
                <a:solidFill>
                  <a:schemeClr val="tx1"/>
                </a:solidFill>
              </a:rPr>
              <a:t>Alfreda</a:t>
            </a:r>
            <a:r>
              <a:rPr lang="en-US" dirty="0" smtClean="0">
                <a:solidFill>
                  <a:schemeClr val="tx1"/>
                </a:solidFill>
              </a:rPr>
              <a:t> ”Freda” Palmer, </a:t>
            </a:r>
            <a:r>
              <a:rPr lang="en-US" dirty="0">
                <a:solidFill>
                  <a:schemeClr val="tx1"/>
                </a:solidFill>
              </a:rPr>
              <a:t>GSP Student </a:t>
            </a:r>
            <a:r>
              <a:rPr lang="en-US" dirty="0" smtClean="0">
                <a:solidFill>
                  <a:schemeClr val="tx1"/>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6075"/>
            <a:ext cx="3722688" cy="1441925"/>
          </a:xfrm>
          <a:prstGeom prst="rect">
            <a:avLst/>
          </a:prstGeom>
        </p:spPr>
      </p:pic>
    </p:spTree>
    <p:extLst>
      <p:ext uri="{BB962C8B-B14F-4D97-AF65-F5344CB8AC3E}">
        <p14:creationId xmlns:p14="http://schemas.microsoft.com/office/powerpoint/2010/main" val="149162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Table activity: Identifying Champions</a:t>
            </a:r>
            <a:endParaRPr lang="en-US" dirty="0">
              <a:solidFill>
                <a:srgbClr val="FFC000"/>
              </a:solidFill>
            </a:endParaRPr>
          </a:p>
        </p:txBody>
      </p:sp>
      <p:sp>
        <p:nvSpPr>
          <p:cNvPr id="3" name="Content Placeholder 2"/>
          <p:cNvSpPr>
            <a:spLocks noGrp="1"/>
          </p:cNvSpPr>
          <p:nvPr>
            <p:ph idx="1"/>
          </p:nvPr>
        </p:nvSpPr>
        <p:spPr/>
        <p:txBody>
          <a:bodyPr/>
          <a:lstStyle/>
          <a:p>
            <a:r>
              <a:rPr lang="en-US" sz="3000" b="1" i="1" dirty="0" smtClean="0">
                <a:solidFill>
                  <a:srgbClr val="FFA900"/>
                </a:solidFill>
              </a:rPr>
              <a:t>Directions: </a:t>
            </a:r>
          </a:p>
          <a:p>
            <a:pPr lvl="1"/>
            <a:r>
              <a:rPr lang="en-US" sz="2400" dirty="0" smtClean="0"/>
              <a:t>Using the barriers we just identified</a:t>
            </a:r>
            <a:r>
              <a:rPr lang="en-US" sz="2400" b="1" u="sng" dirty="0" smtClean="0"/>
              <a:t>, </a:t>
            </a:r>
            <a:r>
              <a:rPr lang="en-US" sz="2400" b="1" i="1" u="sng" dirty="0" smtClean="0"/>
              <a:t>determine who on campus can assist in crushing that barrier for FY students</a:t>
            </a:r>
            <a:r>
              <a:rPr lang="en-US" sz="2400" dirty="0" smtClean="0"/>
              <a:t>. </a:t>
            </a:r>
          </a:p>
          <a:p>
            <a:pPr lvl="1"/>
            <a:r>
              <a:rPr lang="en-US" sz="2400" dirty="0" smtClean="0"/>
              <a:t>Identify at least </a:t>
            </a:r>
            <a:r>
              <a:rPr lang="en-US" sz="2400" b="1" i="1" u="sng" dirty="0" smtClean="0"/>
              <a:t>5 champions </a:t>
            </a:r>
            <a:r>
              <a:rPr lang="en-US" sz="2400" dirty="0" smtClean="0"/>
              <a:t>on your respective campuses!</a:t>
            </a:r>
          </a:p>
          <a:p>
            <a:pPr lvl="1"/>
            <a:endParaRPr lang="en-US" sz="2800" dirty="0" smtClean="0"/>
          </a:p>
          <a:p>
            <a:pPr lvl="1"/>
            <a:r>
              <a:rPr lang="en-US" sz="2800" b="1" i="1" dirty="0" smtClean="0">
                <a:solidFill>
                  <a:srgbClr val="FFA900"/>
                </a:solidFill>
              </a:rPr>
              <a:t>Example:</a:t>
            </a:r>
          </a:p>
          <a:p>
            <a:pPr lvl="2"/>
            <a:r>
              <a:rPr lang="en-US" sz="2800" dirty="0" smtClean="0"/>
              <a:t>Barrier = Financial Aid Appeals 4-6 week process time </a:t>
            </a:r>
          </a:p>
          <a:p>
            <a:pPr lvl="2"/>
            <a:r>
              <a:rPr lang="en-US" sz="2800" dirty="0" smtClean="0"/>
              <a:t>Champion = Jane Doe</a:t>
            </a:r>
          </a:p>
        </p:txBody>
      </p:sp>
    </p:spTree>
    <p:extLst>
      <p:ext uri="{BB962C8B-B14F-4D97-AF65-F5344CB8AC3E}">
        <p14:creationId xmlns:p14="http://schemas.microsoft.com/office/powerpoint/2010/main" val="123361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A900"/>
                </a:solidFill>
              </a:rPr>
              <a:t>Creating Opportunities</a:t>
            </a:r>
            <a:endParaRPr lang="en-US" dirty="0">
              <a:solidFill>
                <a:srgbClr val="FFA900"/>
              </a:solidFill>
            </a:endParaRPr>
          </a:p>
        </p:txBody>
      </p:sp>
      <p:sp>
        <p:nvSpPr>
          <p:cNvPr id="3" name="Text Placeholder 2"/>
          <p:cNvSpPr>
            <a:spLocks noGrp="1"/>
          </p:cNvSpPr>
          <p:nvPr>
            <p:ph type="body" idx="1"/>
          </p:nvPr>
        </p:nvSpPr>
        <p:spPr/>
        <p:txBody>
          <a:bodyPr/>
          <a:lstStyle/>
          <a:p>
            <a:r>
              <a:rPr lang="en-US" dirty="0" smtClean="0"/>
              <a:t>On-campus</a:t>
            </a:r>
            <a:endParaRPr lang="en-US" dirty="0"/>
          </a:p>
        </p:txBody>
      </p:sp>
      <p:sp>
        <p:nvSpPr>
          <p:cNvPr id="4" name="Content Placeholder 3"/>
          <p:cNvSpPr>
            <a:spLocks noGrp="1"/>
          </p:cNvSpPr>
          <p:nvPr>
            <p:ph sz="half" idx="2"/>
          </p:nvPr>
        </p:nvSpPr>
        <p:spPr/>
        <p:txBody>
          <a:bodyPr/>
          <a:lstStyle/>
          <a:p>
            <a:r>
              <a:rPr lang="en-US" dirty="0" smtClean="0"/>
              <a:t>Learning communities</a:t>
            </a:r>
          </a:p>
          <a:p>
            <a:r>
              <a:rPr lang="en-US" dirty="0" smtClean="0"/>
              <a:t>Clubs</a:t>
            </a:r>
          </a:p>
          <a:p>
            <a:r>
              <a:rPr lang="en-US" dirty="0"/>
              <a:t>A</a:t>
            </a:r>
            <a:r>
              <a:rPr lang="en-US" dirty="0" smtClean="0"/>
              <a:t>dditional support programs</a:t>
            </a:r>
            <a:endParaRPr lang="en-US" dirty="0"/>
          </a:p>
        </p:txBody>
      </p:sp>
      <p:sp>
        <p:nvSpPr>
          <p:cNvPr id="5" name="Text Placeholder 4"/>
          <p:cNvSpPr>
            <a:spLocks noGrp="1"/>
          </p:cNvSpPr>
          <p:nvPr>
            <p:ph type="body" sz="quarter" idx="3"/>
          </p:nvPr>
        </p:nvSpPr>
        <p:spPr/>
        <p:txBody>
          <a:bodyPr/>
          <a:lstStyle/>
          <a:p>
            <a:r>
              <a:rPr lang="en-US" dirty="0" smtClean="0"/>
              <a:t>Off-campus</a:t>
            </a:r>
            <a:endParaRPr lang="en-US" dirty="0"/>
          </a:p>
        </p:txBody>
      </p:sp>
      <p:sp>
        <p:nvSpPr>
          <p:cNvPr id="6" name="Content Placeholder 5"/>
          <p:cNvSpPr>
            <a:spLocks noGrp="1"/>
          </p:cNvSpPr>
          <p:nvPr>
            <p:ph sz="quarter" idx="4"/>
          </p:nvPr>
        </p:nvSpPr>
        <p:spPr/>
        <p:txBody>
          <a:bodyPr/>
          <a:lstStyle/>
          <a:p>
            <a:r>
              <a:rPr lang="en-US" dirty="0" smtClean="0"/>
              <a:t>Drop-in centers</a:t>
            </a:r>
          </a:p>
          <a:p>
            <a:r>
              <a:rPr lang="en-US" dirty="0" smtClean="0"/>
              <a:t>CBOs</a:t>
            </a:r>
          </a:p>
          <a:p>
            <a:r>
              <a:rPr lang="en-US" dirty="0" smtClean="0"/>
              <a:t>Local small businesses</a:t>
            </a:r>
          </a:p>
          <a:p>
            <a:endParaRPr lang="en-US" dirty="0"/>
          </a:p>
        </p:txBody>
      </p:sp>
    </p:spTree>
    <p:extLst>
      <p:ext uri="{BB962C8B-B14F-4D97-AF65-F5344CB8AC3E}">
        <p14:creationId xmlns:p14="http://schemas.microsoft.com/office/powerpoint/2010/main" val="1995973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A900"/>
                </a:solidFill>
              </a:rPr>
              <a:t>Data &amp; Iterations</a:t>
            </a:r>
            <a:endParaRPr lang="en-US" dirty="0">
              <a:solidFill>
                <a:srgbClr val="FFA900"/>
              </a:solidFill>
            </a:endParaRPr>
          </a:p>
        </p:txBody>
      </p:sp>
      <p:sp>
        <p:nvSpPr>
          <p:cNvPr id="3" name="Content Placeholder 2"/>
          <p:cNvSpPr>
            <a:spLocks noGrp="1"/>
          </p:cNvSpPr>
          <p:nvPr>
            <p:ph idx="1"/>
          </p:nvPr>
        </p:nvSpPr>
        <p:spPr/>
        <p:txBody>
          <a:bodyPr>
            <a:normAutofit/>
          </a:bodyPr>
          <a:lstStyle/>
          <a:p>
            <a:r>
              <a:rPr lang="en-US" b="1" i="1" dirty="0" smtClean="0"/>
              <a:t>Iterate, iterate, iterate</a:t>
            </a:r>
            <a:r>
              <a:rPr lang="mr-IN" b="1" i="1" dirty="0" smtClean="0"/>
              <a:t>…</a:t>
            </a:r>
            <a:endParaRPr lang="en-US" b="1" i="1" dirty="0" smtClean="0"/>
          </a:p>
          <a:p>
            <a:pPr lvl="1"/>
            <a:r>
              <a:rPr lang="en-US" dirty="0" smtClean="0"/>
              <a:t>Goal = Bring in &amp; retain, students while creating community.</a:t>
            </a:r>
            <a:endParaRPr lang="en-US" dirty="0"/>
          </a:p>
          <a:p>
            <a:r>
              <a:rPr lang="en-US" b="1" i="1" dirty="0" smtClean="0"/>
              <a:t>Track</a:t>
            </a:r>
          </a:p>
          <a:p>
            <a:pPr lvl="1"/>
            <a:r>
              <a:rPr lang="en-US" dirty="0" smtClean="0"/>
              <a:t>Social events, workshops, appointments, end of year surveys</a:t>
            </a:r>
          </a:p>
          <a:p>
            <a:pPr lvl="1"/>
            <a:r>
              <a:rPr lang="en-US" dirty="0" smtClean="0"/>
              <a:t>Survey instructors and champion staff</a:t>
            </a:r>
          </a:p>
          <a:p>
            <a:pPr lvl="1"/>
            <a:r>
              <a:rPr lang="en-US" dirty="0" smtClean="0"/>
              <a:t>Quantitative </a:t>
            </a:r>
            <a:r>
              <a:rPr lang="en-US" dirty="0"/>
              <a:t>AND </a:t>
            </a:r>
            <a:r>
              <a:rPr lang="en-US" dirty="0" smtClean="0"/>
              <a:t>Qualitative</a:t>
            </a:r>
          </a:p>
          <a:p>
            <a:r>
              <a:rPr lang="en-US" dirty="0" smtClean="0"/>
              <a:t>Be mindful WHO wants your data. Ensure it </a:t>
            </a:r>
          </a:p>
          <a:p>
            <a:pPr lvl="1"/>
            <a:r>
              <a:rPr lang="en-US" dirty="0" smtClean="0"/>
              <a:t>Why?</a:t>
            </a:r>
          </a:p>
          <a:p>
            <a:pPr lvl="1"/>
            <a:r>
              <a:rPr lang="en-US" dirty="0" smtClean="0"/>
              <a:t>How?</a:t>
            </a:r>
          </a:p>
          <a:p>
            <a:pPr lvl="1"/>
            <a:r>
              <a:rPr lang="en-US" dirty="0" smtClean="0"/>
              <a:t>When?</a:t>
            </a:r>
          </a:p>
          <a:p>
            <a:pPr marL="0" indent="0">
              <a:buNone/>
            </a:pPr>
            <a:endParaRPr lang="en-US" dirty="0" smtClean="0"/>
          </a:p>
        </p:txBody>
      </p:sp>
    </p:spTree>
    <p:extLst>
      <p:ext uri="{BB962C8B-B14F-4D97-AF65-F5344CB8AC3E}">
        <p14:creationId xmlns:p14="http://schemas.microsoft.com/office/powerpoint/2010/main" val="33838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A900"/>
                </a:solidFill>
              </a:rPr>
              <a:t>Programs created by students, for students</a:t>
            </a:r>
            <a:endParaRPr lang="en-US" dirty="0">
              <a:solidFill>
                <a:srgbClr val="FFA9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955" y="2239962"/>
            <a:ext cx="6600089" cy="3432175"/>
          </a:xfrm>
          <a:prstGeom prst="rect">
            <a:avLst/>
          </a:prstGeom>
        </p:spPr>
      </p:pic>
    </p:spTree>
    <p:extLst>
      <p:ext uri="{BB962C8B-B14F-4D97-AF65-F5344CB8AC3E}">
        <p14:creationId xmlns:p14="http://schemas.microsoft.com/office/powerpoint/2010/main" val="205126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smtClean="0"/>
              <a:t>Have a question for Tia or Linda?</a:t>
            </a:r>
            <a:br>
              <a:rPr lang="en-US" sz="4000" b="1" i="1" dirty="0" smtClean="0"/>
            </a:br>
            <a:endParaRPr lang="en-US" sz="4000" b="1" i="1" dirty="0"/>
          </a:p>
        </p:txBody>
      </p:sp>
      <p:sp>
        <p:nvSpPr>
          <p:cNvPr id="3" name="Text Placeholder 2"/>
          <p:cNvSpPr>
            <a:spLocks noGrp="1"/>
          </p:cNvSpPr>
          <p:nvPr>
            <p:ph type="body" sz="half" idx="2"/>
          </p:nvPr>
        </p:nvSpPr>
        <p:spPr>
          <a:xfrm>
            <a:off x="839788" y="2612473"/>
            <a:ext cx="10514012" cy="1501826"/>
          </a:xfrm>
        </p:spPr>
        <p:txBody>
          <a:bodyPr>
            <a:normAutofit/>
          </a:bodyPr>
          <a:lstStyle/>
          <a:p>
            <a:pPr algn="ctr"/>
            <a:r>
              <a:rPr lang="en-US" sz="3000" dirty="0" smtClean="0">
                <a:solidFill>
                  <a:srgbClr val="FFC000"/>
                </a:solidFill>
              </a:rPr>
              <a:t>Write it on your notecard and we will answer them after the student Q &amp; A, after this presentation or via e-mail.</a:t>
            </a:r>
            <a:endParaRPr lang="en-US" sz="3000" dirty="0">
              <a:solidFill>
                <a:srgbClr val="FFC000"/>
              </a:solidFill>
            </a:endParaRPr>
          </a:p>
        </p:txBody>
      </p:sp>
      <p:grpSp>
        <p:nvGrpSpPr>
          <p:cNvPr id="6" name="Group 5"/>
          <p:cNvGrpSpPr/>
          <p:nvPr/>
        </p:nvGrpSpPr>
        <p:grpSpPr>
          <a:xfrm>
            <a:off x="3081588" y="4785510"/>
            <a:ext cx="5017168" cy="1576137"/>
            <a:chOff x="2538663" y="4559968"/>
            <a:chExt cx="5017168" cy="1576137"/>
          </a:xfrm>
        </p:grpSpPr>
        <p:sp>
          <p:nvSpPr>
            <p:cNvPr id="5" name="Rectangle 4"/>
            <p:cNvSpPr/>
            <p:nvPr/>
          </p:nvSpPr>
          <p:spPr>
            <a:xfrm>
              <a:off x="2983832" y="4559968"/>
              <a:ext cx="4343400" cy="15761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538663" y="4932947"/>
              <a:ext cx="5017168" cy="1015663"/>
            </a:xfrm>
            <a:prstGeom prst="rect">
              <a:avLst/>
            </a:prstGeom>
            <a:noFill/>
          </p:spPr>
          <p:txBody>
            <a:bodyPr wrap="square" rtlCol="0">
              <a:spAutoFit/>
            </a:bodyPr>
            <a:lstStyle/>
            <a:p>
              <a:pPr algn="ctr"/>
              <a:r>
                <a:rPr lang="en-US" sz="2000" dirty="0" smtClean="0">
                  <a:solidFill>
                    <a:schemeClr val="bg1"/>
                  </a:solidFill>
                </a:rPr>
                <a:t>Name: </a:t>
              </a:r>
            </a:p>
            <a:p>
              <a:pPr algn="ctr"/>
              <a:r>
                <a:rPr lang="en-US" sz="2000" dirty="0" smtClean="0">
                  <a:solidFill>
                    <a:schemeClr val="bg1"/>
                  </a:solidFill>
                </a:rPr>
                <a:t>E-mail:</a:t>
              </a:r>
            </a:p>
            <a:p>
              <a:pPr algn="ctr"/>
              <a:r>
                <a:rPr lang="en-US" sz="2000" dirty="0" smtClean="0">
                  <a:solidFill>
                    <a:schemeClr val="bg1"/>
                  </a:solidFill>
                </a:rPr>
                <a:t>Question:</a:t>
              </a:r>
              <a:endParaRPr lang="en-US" sz="2000" dirty="0">
                <a:solidFill>
                  <a:schemeClr val="bg1"/>
                </a:solidFill>
              </a:endParaRPr>
            </a:p>
          </p:txBody>
        </p:sp>
      </p:grpSp>
    </p:spTree>
    <p:extLst>
      <p:ext uri="{BB962C8B-B14F-4D97-AF65-F5344CB8AC3E}">
        <p14:creationId xmlns:p14="http://schemas.microsoft.com/office/powerpoint/2010/main" val="1428202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attending our workshop!</a:t>
            </a:r>
            <a:endParaRPr lang="en-US" dirty="0"/>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i="1" dirty="0" smtClean="0"/>
              <a:t>Contact us!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Tia Holiday</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hlinkClick r:id="rId2"/>
              </a:rPr>
              <a:t>Holidayt@smccd.edu</a:t>
            </a: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650-738-4315</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Linda Allen</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hlinkClick r:id="rId3"/>
              </a:rPr>
              <a:t>allen@smccd.edu</a:t>
            </a: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650-738-7107</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16075"/>
            <a:ext cx="3722688" cy="1441925"/>
          </a:xfrm>
          <a:prstGeom prst="rect">
            <a:avLst/>
          </a:prstGeom>
        </p:spPr>
      </p:pic>
    </p:spTree>
    <p:extLst>
      <p:ext uri="{BB962C8B-B14F-4D97-AF65-F5344CB8AC3E}">
        <p14:creationId xmlns:p14="http://schemas.microsoft.com/office/powerpoint/2010/main" val="120667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238"/>
          <a:stretch/>
        </p:blipFill>
        <p:spPr>
          <a:xfrm>
            <a:off x="4636008" y="10"/>
            <a:ext cx="7555992" cy="6857990"/>
          </a:xfrm>
          <a:prstGeom prst="rect">
            <a:avLst/>
          </a:prstGeom>
        </p:spPr>
      </p:pic>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3478160" cy="1325563"/>
          </a:xfrm>
        </p:spPr>
        <p:txBody>
          <a:bodyPr>
            <a:normAutofit/>
          </a:bodyPr>
          <a:lstStyle/>
          <a:p>
            <a:r>
              <a:rPr lang="en-US" sz="4400" dirty="0">
                <a:solidFill>
                  <a:srgbClr val="FFA900"/>
                </a:solidFill>
              </a:rPr>
              <a:t>Overview</a:t>
            </a:r>
          </a:p>
        </p:txBody>
      </p:sp>
      <p:sp>
        <p:nvSpPr>
          <p:cNvPr id="3" name="Content Placeholder 2"/>
          <p:cNvSpPr>
            <a:spLocks noGrp="1"/>
          </p:cNvSpPr>
          <p:nvPr>
            <p:ph idx="1"/>
          </p:nvPr>
        </p:nvSpPr>
        <p:spPr>
          <a:xfrm>
            <a:off x="838202" y="1825625"/>
            <a:ext cx="3478160" cy="4351338"/>
          </a:xfrm>
        </p:spPr>
        <p:txBody>
          <a:bodyPr>
            <a:normAutofit/>
          </a:bodyPr>
          <a:lstStyle/>
          <a:p>
            <a:r>
              <a:rPr lang="en-US" dirty="0"/>
              <a:t>Introductions</a:t>
            </a:r>
          </a:p>
          <a:p>
            <a:r>
              <a:rPr lang="en-US" dirty="0"/>
              <a:t>Energizer</a:t>
            </a:r>
          </a:p>
          <a:p>
            <a:r>
              <a:rPr lang="en-US" dirty="0"/>
              <a:t>Start-Up GSP </a:t>
            </a:r>
          </a:p>
          <a:p>
            <a:r>
              <a:rPr lang="en-US" dirty="0"/>
              <a:t>Q&amp;A </a:t>
            </a:r>
            <a:r>
              <a:rPr lang="mr-IN" dirty="0"/>
              <a:t>–</a:t>
            </a:r>
            <a:r>
              <a:rPr lang="en-US" dirty="0"/>
              <a:t> Current GSP Students</a:t>
            </a:r>
          </a:p>
        </p:txBody>
      </p:sp>
    </p:spTree>
    <p:extLst>
      <p:ext uri="{BB962C8B-B14F-4D97-AF65-F5344CB8AC3E}">
        <p14:creationId xmlns:p14="http://schemas.microsoft.com/office/powerpoint/2010/main" val="67977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A900"/>
                </a:solidFill>
              </a:rPr>
              <a:t>Staff</a:t>
            </a:r>
            <a:endParaRPr lang="en-US" dirty="0">
              <a:solidFill>
                <a:srgbClr val="FFA900"/>
              </a:solidFill>
            </a:endParaRPr>
          </a:p>
        </p:txBody>
      </p:sp>
      <p:sp>
        <p:nvSpPr>
          <p:cNvPr id="3" name="Text Placeholder 2"/>
          <p:cNvSpPr>
            <a:spLocks noGrp="1"/>
          </p:cNvSpPr>
          <p:nvPr>
            <p:ph type="body" idx="1"/>
          </p:nvPr>
        </p:nvSpPr>
        <p:spPr/>
        <p:txBody>
          <a:bodyPr>
            <a:noAutofit/>
          </a:bodyPr>
          <a:lstStyle/>
          <a:p>
            <a:pPr algn="ctr"/>
            <a:r>
              <a:rPr lang="en-US" sz="3000" dirty="0" smtClean="0"/>
              <a:t>Tia Holiday</a:t>
            </a:r>
          </a:p>
          <a:p>
            <a:pPr algn="ctr"/>
            <a:r>
              <a:rPr lang="en-US" sz="3000" dirty="0" smtClean="0"/>
              <a:t>Program Services Coordinator</a:t>
            </a:r>
            <a:endParaRPr lang="en-US" sz="3000" dirty="0"/>
          </a:p>
        </p:txBody>
      </p:sp>
      <p:sp>
        <p:nvSpPr>
          <p:cNvPr id="5" name="Text Placeholder 4"/>
          <p:cNvSpPr>
            <a:spLocks noGrp="1"/>
          </p:cNvSpPr>
          <p:nvPr>
            <p:ph type="body" sz="quarter" idx="3"/>
          </p:nvPr>
        </p:nvSpPr>
        <p:spPr/>
        <p:txBody>
          <a:bodyPr>
            <a:noAutofit/>
          </a:bodyPr>
          <a:lstStyle/>
          <a:p>
            <a:pPr algn="ctr"/>
            <a:r>
              <a:rPr lang="en-US" sz="3000" dirty="0" smtClean="0"/>
              <a:t>Linda Allen</a:t>
            </a:r>
          </a:p>
          <a:p>
            <a:pPr algn="ctr"/>
            <a:r>
              <a:rPr lang="en-US" sz="3000" dirty="0" smtClean="0"/>
              <a:t>Retention Specialist</a:t>
            </a:r>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102" t="32084" r="3599"/>
          <a:stretch/>
        </p:blipFill>
        <p:spPr>
          <a:xfrm>
            <a:off x="2186282" y="2823369"/>
            <a:ext cx="2500018" cy="3048000"/>
          </a:xfrm>
          <a:prstGeom prst="rect">
            <a:avLst/>
          </a:prstGeom>
        </p:spPr>
      </p:pic>
      <p:pic>
        <p:nvPicPr>
          <p:cNvPr id="9"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0220" r="9723"/>
          <a:stretch/>
        </p:blipFill>
        <p:spPr>
          <a:xfrm>
            <a:off x="7760419" y="2823369"/>
            <a:ext cx="2469431" cy="3048000"/>
          </a:xfrm>
          <a:prstGeom prst="rect">
            <a:avLst/>
          </a:prstGeom>
        </p:spPr>
      </p:pic>
    </p:spTree>
    <p:extLst>
      <p:ext uri="{BB962C8B-B14F-4D97-AF65-F5344CB8AC3E}">
        <p14:creationId xmlns:p14="http://schemas.microsoft.com/office/powerpoint/2010/main" val="649172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9" y="1057276"/>
            <a:ext cx="4316941" cy="603250"/>
          </a:xfrm>
        </p:spPr>
        <p:txBody>
          <a:bodyPr>
            <a:noAutofit/>
          </a:bodyPr>
          <a:lstStyle/>
          <a:p>
            <a:pPr algn="ctr"/>
            <a:r>
              <a:rPr lang="en-US" sz="5000" dirty="0" err="1" smtClean="0">
                <a:solidFill>
                  <a:srgbClr val="FFA900"/>
                </a:solidFill>
              </a:rPr>
              <a:t>Calvonnia</a:t>
            </a:r>
            <a:r>
              <a:rPr lang="en-US" sz="5000" dirty="0" smtClean="0">
                <a:solidFill>
                  <a:srgbClr val="FFA900"/>
                </a:solidFill>
              </a:rPr>
              <a:t> “</a:t>
            </a:r>
            <a:r>
              <a:rPr lang="en-US" sz="5000" dirty="0" err="1" smtClean="0">
                <a:solidFill>
                  <a:srgbClr val="FFA900"/>
                </a:solidFill>
              </a:rPr>
              <a:t>CeeCee</a:t>
            </a:r>
            <a:r>
              <a:rPr lang="en-US" sz="5000" dirty="0" smtClean="0">
                <a:solidFill>
                  <a:srgbClr val="FFA900"/>
                </a:solidFill>
              </a:rPr>
              <a:t>” Kelly</a:t>
            </a:r>
            <a:endParaRPr lang="en-US" sz="5000" dirty="0">
              <a:solidFill>
                <a:srgbClr val="FFA900"/>
              </a:solidFill>
            </a:endParaRPr>
          </a:p>
        </p:txBody>
      </p:sp>
      <p:sp>
        <p:nvSpPr>
          <p:cNvPr id="3" name="Content Placeholder 2"/>
          <p:cNvSpPr>
            <a:spLocks noGrp="1"/>
          </p:cNvSpPr>
          <p:nvPr>
            <p:ph idx="1"/>
          </p:nvPr>
        </p:nvSpPr>
        <p:spPr>
          <a:xfrm>
            <a:off x="4884208" y="771277"/>
            <a:ext cx="6874405" cy="6086723"/>
          </a:xfrm>
        </p:spPr>
        <p:txBody>
          <a:bodyPr>
            <a:noAutofit/>
          </a:bodyPr>
          <a:lstStyle/>
          <a:p>
            <a:r>
              <a:rPr lang="en-US" sz="2500" b="1" i="1" dirty="0" smtClean="0"/>
              <a:t>Major</a:t>
            </a:r>
            <a:r>
              <a:rPr lang="en-US" sz="2500" dirty="0" smtClean="0"/>
              <a:t>: Administration Justice</a:t>
            </a:r>
          </a:p>
          <a:p>
            <a:r>
              <a:rPr lang="en-US" sz="2500" b="1" i="1" dirty="0" smtClean="0"/>
              <a:t>Career goal: </a:t>
            </a:r>
            <a:r>
              <a:rPr lang="en-US" sz="2500" dirty="0" smtClean="0"/>
              <a:t>Law Enforcement</a:t>
            </a:r>
          </a:p>
          <a:p>
            <a:r>
              <a:rPr lang="en-US" sz="2500" b="1" i="1" dirty="0" smtClean="0"/>
              <a:t>How has GSP helped your growth as a student or individual?</a:t>
            </a:r>
          </a:p>
          <a:p>
            <a:pPr lvl="1"/>
            <a:r>
              <a:rPr lang="en-US" sz="2500" dirty="0" smtClean="0"/>
              <a:t>“GSP has turned me into a social butterfly. They have helped me be more involved in school and events on campus. GSP has given me opportunities with jobs and helped me through my personal life. They always push me to do my best, and don’t give up without putting up a fight.  They have really helped me balance my classes  so I’m not overwhelmed. GSP is my family community on campus.”</a:t>
            </a:r>
          </a:p>
          <a:p>
            <a:endParaRPr lang="en-US" sz="25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496" t="19509" r="50118" b="58"/>
          <a:stretch/>
        </p:blipFill>
        <p:spPr>
          <a:xfrm>
            <a:off x="1094846" y="1821297"/>
            <a:ext cx="2819928" cy="4168589"/>
          </a:xfrm>
          <a:prstGeom prst="rect">
            <a:avLst/>
          </a:prstGeom>
        </p:spPr>
      </p:pic>
    </p:spTree>
    <p:extLst>
      <p:ext uri="{BB962C8B-B14F-4D97-AF65-F5344CB8AC3E}">
        <p14:creationId xmlns:p14="http://schemas.microsoft.com/office/powerpoint/2010/main" val="816865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240" y="1811820"/>
            <a:ext cx="3932237" cy="542925"/>
          </a:xfrm>
        </p:spPr>
        <p:txBody>
          <a:bodyPr>
            <a:noAutofit/>
          </a:bodyPr>
          <a:lstStyle/>
          <a:p>
            <a:r>
              <a:rPr lang="en-US" sz="5000" dirty="0" err="1" smtClean="0">
                <a:solidFill>
                  <a:srgbClr val="FFA900"/>
                </a:solidFill>
              </a:rPr>
              <a:t>Alfreda</a:t>
            </a:r>
            <a:r>
              <a:rPr lang="en-US" sz="5000" dirty="0" smtClean="0">
                <a:solidFill>
                  <a:srgbClr val="FFA900"/>
                </a:solidFill>
              </a:rPr>
              <a:t> “Freda” </a:t>
            </a:r>
            <a:br>
              <a:rPr lang="en-US" sz="5000" dirty="0" smtClean="0">
                <a:solidFill>
                  <a:srgbClr val="FFA900"/>
                </a:solidFill>
              </a:rPr>
            </a:br>
            <a:r>
              <a:rPr lang="en-US" sz="5000" dirty="0" smtClean="0">
                <a:solidFill>
                  <a:srgbClr val="FFA900"/>
                </a:solidFill>
              </a:rPr>
              <a:t>Palmer</a:t>
            </a:r>
            <a:endParaRPr lang="en-US" sz="5000" dirty="0">
              <a:solidFill>
                <a:srgbClr val="FFA900"/>
              </a:solidFill>
            </a:endParaRPr>
          </a:p>
        </p:txBody>
      </p:sp>
      <p:sp>
        <p:nvSpPr>
          <p:cNvPr id="3" name="Content Placeholder 2"/>
          <p:cNvSpPr>
            <a:spLocks noGrp="1"/>
          </p:cNvSpPr>
          <p:nvPr>
            <p:ph idx="1"/>
          </p:nvPr>
        </p:nvSpPr>
        <p:spPr>
          <a:xfrm>
            <a:off x="5060169" y="746875"/>
            <a:ext cx="6252633" cy="5796799"/>
          </a:xfrm>
        </p:spPr>
        <p:txBody>
          <a:bodyPr>
            <a:noAutofit/>
          </a:bodyPr>
          <a:lstStyle/>
          <a:p>
            <a:r>
              <a:rPr lang="en-US" sz="2500" b="1" i="1" dirty="0"/>
              <a:t>Major</a:t>
            </a:r>
            <a:r>
              <a:rPr lang="en-US" sz="2500" dirty="0"/>
              <a:t>: </a:t>
            </a:r>
            <a:r>
              <a:rPr lang="en-US" sz="2500" dirty="0" smtClean="0"/>
              <a:t>Kinesiology</a:t>
            </a:r>
          </a:p>
          <a:p>
            <a:r>
              <a:rPr lang="en-US" sz="2500" b="1" i="1" dirty="0" smtClean="0"/>
              <a:t>4-Year transfer goal</a:t>
            </a:r>
            <a:r>
              <a:rPr lang="en-US" sz="2500" dirty="0" smtClean="0"/>
              <a:t>: “Somewhere far”</a:t>
            </a:r>
            <a:endParaRPr lang="en-US" sz="2500" dirty="0"/>
          </a:p>
          <a:p>
            <a:r>
              <a:rPr lang="en-US" sz="2500" b="1" i="1" dirty="0"/>
              <a:t>Career goal: </a:t>
            </a:r>
            <a:r>
              <a:rPr lang="en-US" sz="2500" dirty="0" smtClean="0"/>
              <a:t>Physical Therapist</a:t>
            </a:r>
            <a:endParaRPr lang="en-US" sz="2500" dirty="0"/>
          </a:p>
          <a:p>
            <a:r>
              <a:rPr lang="en-US" sz="2500" b="1" i="1" dirty="0"/>
              <a:t>How has GSP helped your growth as a student</a:t>
            </a:r>
            <a:r>
              <a:rPr lang="en-US" sz="2500" b="1" i="1" dirty="0" smtClean="0"/>
              <a:t>?</a:t>
            </a:r>
          </a:p>
          <a:p>
            <a:pPr lvl="1"/>
            <a:r>
              <a:rPr lang="en-US" sz="2300" dirty="0" smtClean="0"/>
              <a:t>“GSP has helped me with academic and life support. They have helped me to open up to people again. GSP gives me the motivation to come to school, to talk about my problems, even when I don’t want to talk about my problems. If I didn’t have GSP I would have definitely dropped out of school by now. They have helped me grow individually as a person because of their resources and always gives me motivation to do better in and outside school."</a:t>
            </a:r>
            <a:endParaRPr lang="en-US" sz="23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84" y="2354745"/>
            <a:ext cx="2593891" cy="3867631"/>
          </a:xfrm>
          <a:prstGeom prst="rect">
            <a:avLst/>
          </a:prstGeom>
        </p:spPr>
      </p:pic>
    </p:spTree>
    <p:extLst>
      <p:ext uri="{BB962C8B-B14F-4D97-AF65-F5344CB8AC3E}">
        <p14:creationId xmlns:p14="http://schemas.microsoft.com/office/powerpoint/2010/main" val="212967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A900"/>
                </a:solidFill>
              </a:rPr>
              <a:t>Energizer</a:t>
            </a:r>
            <a:endParaRPr lang="en-US" dirty="0">
              <a:solidFill>
                <a:srgbClr val="FFA900"/>
              </a:solidFill>
            </a:endParaRPr>
          </a:p>
        </p:txBody>
      </p:sp>
    </p:spTree>
    <p:extLst>
      <p:ext uri="{BB962C8B-B14F-4D97-AF65-F5344CB8AC3E}">
        <p14:creationId xmlns:p14="http://schemas.microsoft.com/office/powerpoint/2010/main" val="644802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A900"/>
                </a:solidFill>
              </a:rPr>
              <a:t>Guardian Scholars Program Model</a:t>
            </a:r>
            <a:endParaRPr lang="en-US" dirty="0">
              <a:solidFill>
                <a:srgbClr val="FFA900"/>
              </a:solidFill>
            </a:endParaRPr>
          </a:p>
        </p:txBody>
      </p:sp>
      <p:graphicFrame>
        <p:nvGraphicFramePr>
          <p:cNvPr id="3" name="Diagram 2"/>
          <p:cNvGraphicFramePr/>
          <p:nvPr>
            <p:extLst>
              <p:ext uri="{D42A27DB-BD31-4B8C-83A1-F6EECF244321}">
                <p14:modId xmlns:p14="http://schemas.microsoft.com/office/powerpoint/2010/main" val="1449884466"/>
              </p:ext>
            </p:extLst>
          </p:nvPr>
        </p:nvGraphicFramePr>
        <p:xfrm>
          <a:off x="5822950" y="1690688"/>
          <a:ext cx="6369050" cy="453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28613" y="2028825"/>
            <a:ext cx="6143625" cy="2862322"/>
          </a:xfrm>
          <a:prstGeom prst="rect">
            <a:avLst/>
          </a:prstGeom>
          <a:noFill/>
        </p:spPr>
        <p:txBody>
          <a:bodyPr wrap="square" rtlCol="0">
            <a:spAutoFit/>
          </a:bodyPr>
          <a:lstStyle/>
          <a:p>
            <a:r>
              <a:rPr lang="en-US" sz="3000" b="1" i="1" u="sng" dirty="0" smtClean="0"/>
              <a:t>Economic</a:t>
            </a:r>
            <a:r>
              <a:rPr lang="en-US" sz="3000" dirty="0" smtClean="0"/>
              <a:t> </a:t>
            </a:r>
            <a:r>
              <a:rPr lang="mr-IN" sz="3000" dirty="0" smtClean="0"/>
              <a:t>–</a:t>
            </a:r>
            <a:r>
              <a:rPr lang="en-US" sz="3000" dirty="0" smtClean="0"/>
              <a:t> Financial Coaching</a:t>
            </a:r>
          </a:p>
          <a:p>
            <a:r>
              <a:rPr lang="en-US" sz="3000" b="1" i="1" u="sng" dirty="0" smtClean="0"/>
              <a:t>Academic</a:t>
            </a:r>
            <a:r>
              <a:rPr lang="en-US" sz="3000" dirty="0" smtClean="0"/>
              <a:t> </a:t>
            </a:r>
            <a:r>
              <a:rPr lang="mr-IN" sz="3000" dirty="0" smtClean="0"/>
              <a:t>–</a:t>
            </a:r>
            <a:r>
              <a:rPr lang="en-US" sz="3000" dirty="0" smtClean="0"/>
              <a:t> Identify areas of growth &amp; strength</a:t>
            </a:r>
          </a:p>
          <a:p>
            <a:r>
              <a:rPr lang="en-US" sz="3000" b="1" i="1" u="sng" dirty="0" smtClean="0"/>
              <a:t>Career</a:t>
            </a:r>
            <a:r>
              <a:rPr lang="en-US" sz="3000" dirty="0" smtClean="0"/>
              <a:t> </a:t>
            </a:r>
            <a:r>
              <a:rPr lang="mr-IN" sz="3000" dirty="0" smtClean="0"/>
              <a:t>–</a:t>
            </a:r>
            <a:r>
              <a:rPr lang="en-US" sz="3000" dirty="0" smtClean="0"/>
              <a:t> Hands on exploration</a:t>
            </a:r>
          </a:p>
          <a:p>
            <a:r>
              <a:rPr lang="en-US" sz="3000" b="1" i="1" u="sng" dirty="0" smtClean="0"/>
              <a:t>Social</a:t>
            </a:r>
            <a:r>
              <a:rPr lang="en-US" sz="3000" dirty="0" smtClean="0"/>
              <a:t> - Community oriented</a:t>
            </a:r>
          </a:p>
          <a:p>
            <a:r>
              <a:rPr lang="en-US" sz="3000" b="1" i="1" u="sng" dirty="0" smtClean="0"/>
              <a:t>Psychological</a:t>
            </a:r>
            <a:r>
              <a:rPr lang="en-US" sz="3000" dirty="0" smtClean="0"/>
              <a:t> </a:t>
            </a:r>
            <a:r>
              <a:rPr lang="mr-IN" sz="3000" dirty="0" smtClean="0"/>
              <a:t>–</a:t>
            </a:r>
            <a:r>
              <a:rPr lang="en-US" sz="3000" dirty="0" smtClean="0"/>
              <a:t>  1-1 Counseling</a:t>
            </a:r>
            <a:endParaRPr lang="en-US" sz="3000" dirty="0"/>
          </a:p>
        </p:txBody>
      </p:sp>
    </p:spTree>
    <p:extLst>
      <p:ext uri="{BB962C8B-B14F-4D97-AF65-F5344CB8AC3E}">
        <p14:creationId xmlns:p14="http://schemas.microsoft.com/office/powerpoint/2010/main" val="117748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FFA900"/>
                </a:solidFill>
              </a:rPr>
              <a:t>Start-up GSP: Year </a:t>
            </a:r>
            <a:r>
              <a:rPr lang="en-US" dirty="0" smtClean="0">
                <a:solidFill>
                  <a:srgbClr val="FFA900"/>
                </a:solidFill>
              </a:rPr>
              <a:t>one and two</a:t>
            </a:r>
            <a:endParaRPr lang="en-US" dirty="0">
              <a:solidFill>
                <a:srgbClr val="FFA9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94476125"/>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6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2127"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88748"/>
            <a:ext cx="2855140" cy="5480504"/>
          </a:xfrm>
        </p:spPr>
        <p:txBody>
          <a:bodyPr anchor="ctr">
            <a:normAutofit/>
          </a:bodyPr>
          <a:lstStyle/>
          <a:p>
            <a:r>
              <a:rPr lang="en-US" sz="3600">
                <a:solidFill>
                  <a:srgbClr val="F2F2F2"/>
                </a:solidFill>
              </a:rPr>
              <a:t>Group Activity: Identify Barriers</a:t>
            </a:r>
          </a:p>
        </p:txBody>
      </p:sp>
      <p:sp>
        <p:nvSpPr>
          <p:cNvPr id="3" name="Content Placeholder 2"/>
          <p:cNvSpPr>
            <a:spLocks noGrp="1"/>
          </p:cNvSpPr>
          <p:nvPr>
            <p:ph idx="1"/>
          </p:nvPr>
        </p:nvSpPr>
        <p:spPr>
          <a:xfrm>
            <a:off x="4423890" y="688749"/>
            <a:ext cx="6286442" cy="5480504"/>
          </a:xfrm>
        </p:spPr>
        <p:txBody>
          <a:bodyPr anchor="ctr">
            <a:normAutofit/>
          </a:bodyPr>
          <a:lstStyle/>
          <a:p>
            <a:pPr marL="0" marR="0" lvl="0" indent="0" algn="ctr" defTabSz="914400" eaLnBrk="1" fontAlgn="auto" latinLnBrk="0" hangingPunct="1">
              <a:spcBef>
                <a:spcPts val="0"/>
              </a:spcBef>
              <a:spcAft>
                <a:spcPts val="600"/>
              </a:spcAft>
              <a:buClrTx/>
              <a:buSzTx/>
              <a:buFontTx/>
              <a:buNone/>
              <a:tabLst/>
              <a:defRPr/>
            </a:pPr>
            <a:r>
              <a:rPr lang="en-US" sz="5000" dirty="0">
                <a:solidFill>
                  <a:srgbClr val="FFA900"/>
                </a:solidFill>
              </a:rPr>
              <a:t>What are barriers to academic success for FY in community college?</a:t>
            </a:r>
          </a:p>
        </p:txBody>
      </p:sp>
    </p:spTree>
    <p:extLst>
      <p:ext uri="{BB962C8B-B14F-4D97-AF65-F5344CB8AC3E}">
        <p14:creationId xmlns:p14="http://schemas.microsoft.com/office/powerpoint/2010/main" val="374489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4711</TotalTime>
  <Words>568</Words>
  <Application>Microsoft Macintosh PowerPoint</Application>
  <PresentationFormat>Widescreen</PresentationFormat>
  <Paragraphs>106</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Mangal</vt:lpstr>
      <vt:lpstr>Depth</vt:lpstr>
      <vt:lpstr>Sky’s the Limit: creating a foster youth support program, that fosters resiliency.</vt:lpstr>
      <vt:lpstr>Overview</vt:lpstr>
      <vt:lpstr>Staff</vt:lpstr>
      <vt:lpstr>Calvonnia “CeeCee” Kelly</vt:lpstr>
      <vt:lpstr>Alfreda “Freda”  Palmer</vt:lpstr>
      <vt:lpstr>Energizer</vt:lpstr>
      <vt:lpstr>Guardian Scholars Program Model</vt:lpstr>
      <vt:lpstr>Start-up GSP: Year one and two</vt:lpstr>
      <vt:lpstr>Group Activity: Identify Barriers</vt:lpstr>
      <vt:lpstr>Table activity: Identifying Champions</vt:lpstr>
      <vt:lpstr>Creating Opportunities</vt:lpstr>
      <vt:lpstr>Data &amp; Iterations</vt:lpstr>
      <vt:lpstr>Programs created by students, for students</vt:lpstr>
      <vt:lpstr>Have a question for Tia or Linda? </vt:lpstr>
      <vt:lpstr>Thank you for attending our workshop!</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 Scholars Program Skyline College </dc:title>
  <dc:creator>Tia H.</dc:creator>
  <cp:lastModifiedBy>Deborah Raucher</cp:lastModifiedBy>
  <cp:revision>24</cp:revision>
  <dcterms:created xsi:type="dcterms:W3CDTF">2017-09-08T16:59:34Z</dcterms:created>
  <dcterms:modified xsi:type="dcterms:W3CDTF">2017-09-12T01:42:47Z</dcterms:modified>
</cp:coreProperties>
</file>