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0"/>
  </p:notesMasterIdLst>
  <p:handoutMasterIdLst>
    <p:handoutMasterId r:id="rId21"/>
  </p:handoutMasterIdLst>
  <p:sldIdLst>
    <p:sldId id="279" r:id="rId2"/>
    <p:sldId id="257" r:id="rId3"/>
    <p:sldId id="258" r:id="rId4"/>
    <p:sldId id="259" r:id="rId5"/>
    <p:sldId id="264" r:id="rId6"/>
    <p:sldId id="276" r:id="rId7"/>
    <p:sldId id="277" r:id="rId8"/>
    <p:sldId id="263" r:id="rId9"/>
    <p:sldId id="275" r:id="rId10"/>
    <p:sldId id="265" r:id="rId11"/>
    <p:sldId id="272" r:id="rId12"/>
    <p:sldId id="278" r:id="rId13"/>
    <p:sldId id="271" r:id="rId14"/>
    <p:sldId id="270" r:id="rId15"/>
    <p:sldId id="280" r:id="rId16"/>
    <p:sldId id="282" r:id="rId17"/>
    <p:sldId id="281" r:id="rId18"/>
    <p:sldId id="274"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315" autoAdjust="0"/>
  </p:normalViewPr>
  <p:slideViewPr>
    <p:cSldViewPr>
      <p:cViewPr varScale="1">
        <p:scale>
          <a:sx n="54" d="100"/>
          <a:sy n="54" d="100"/>
        </p:scale>
        <p:origin x="124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3999964409670801"/>
          <c:y val="0.19172644341220799"/>
          <c:w val="0.84001408602279404"/>
          <c:h val="0.76991167360931501"/>
        </c:manualLayout>
      </c:layout>
      <c:bar3DChart>
        <c:barDir val="col"/>
        <c:grouping val="clustered"/>
        <c:varyColors val="0"/>
        <c:ser>
          <c:idx val="0"/>
          <c:order val="0"/>
          <c:tx>
            <c:strRef>
              <c:f>Sheet1!$B$1</c:f>
              <c:strCache>
                <c:ptCount val="1"/>
                <c:pt idx="0">
                  <c:v>Referrals</c:v>
                </c:pt>
              </c:strCache>
            </c:strRef>
          </c:tx>
          <c:invertIfNegative val="0"/>
          <c:dLbls>
            <c:dLbl>
              <c:idx val="0"/>
              <c:layout>
                <c:manualLayout>
                  <c:x val="5.8479454733719384E-2"/>
                  <c:y val="-4.9077849951331597E-2"/>
                </c:manualLayout>
              </c:layout>
              <c:tx>
                <c:rich>
                  <a:bodyPr/>
                  <a:lstStyle/>
                  <a:p>
                    <a:r>
                      <a:rPr lang="en-US" sz="3200" dirty="0" smtClean="0"/>
                      <a:t>482,383</a:t>
                    </a:r>
                    <a:endParaRPr lang="en-US" sz="3200" dirty="0"/>
                  </a:p>
                </c:rich>
              </c:tx>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_(* #,##0_);_(* \(#,##0\);_(* "-"??_);_(@_)</c:formatCode>
                <c:ptCount val="1"/>
                <c:pt idx="0">
                  <c:v>482383</c:v>
                </c:pt>
              </c:numCache>
            </c:numRef>
          </c:val>
        </c:ser>
        <c:ser>
          <c:idx val="1"/>
          <c:order val="1"/>
          <c:tx>
            <c:strRef>
              <c:f>Sheet1!$C$1</c:f>
              <c:strCache>
                <c:ptCount val="1"/>
                <c:pt idx="0">
                  <c:v>Substantiations</c:v>
                </c:pt>
              </c:strCache>
            </c:strRef>
          </c:tx>
          <c:invertIfNegative val="0"/>
          <c:dLbls>
            <c:dLbl>
              <c:idx val="0"/>
              <c:layout>
                <c:manualLayout>
                  <c:x val="6.2294017422902304E-2"/>
                  <c:y val="-4.5171379278107819E-2"/>
                </c:manualLayout>
              </c:layout>
              <c:tx>
                <c:rich>
                  <a:bodyPr/>
                  <a:lstStyle/>
                  <a:p>
                    <a:r>
                      <a:rPr lang="en-US" dirty="0"/>
                      <a:t> </a:t>
                    </a:r>
                    <a:r>
                      <a:rPr lang="en-US" sz="3200" dirty="0"/>
                      <a:t>83,981</a:t>
                    </a:r>
                    <a:r>
                      <a:rPr lang="en-US" dirty="0"/>
                      <a:t> </a:t>
                    </a: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_(* #,##0_);_(* \(#,##0\);_(* "-"??_);_(@_)</c:formatCode>
                <c:ptCount val="1"/>
                <c:pt idx="0">
                  <c:v>83981</c:v>
                </c:pt>
              </c:numCache>
            </c:numRef>
          </c:val>
        </c:ser>
        <c:ser>
          <c:idx val="2"/>
          <c:order val="2"/>
          <c:tx>
            <c:strRef>
              <c:f>Sheet1!$D$1</c:f>
              <c:strCache>
                <c:ptCount val="1"/>
                <c:pt idx="0">
                  <c:v>Entries</c:v>
                </c:pt>
              </c:strCache>
            </c:strRef>
          </c:tx>
          <c:invertIfNegative val="0"/>
          <c:dLbls>
            <c:dLbl>
              <c:idx val="0"/>
              <c:layout>
                <c:manualLayout>
                  <c:x val="5.8076262897949815E-2"/>
                  <c:y val="-4.3176149631724899E-2"/>
                </c:manualLayout>
              </c:layout>
              <c:tx>
                <c:rich>
                  <a:bodyPr/>
                  <a:lstStyle/>
                  <a:p>
                    <a:pPr>
                      <a:defRPr sz="2000"/>
                    </a:pPr>
                    <a:r>
                      <a:rPr lang="en-US" dirty="0"/>
                      <a:t> </a:t>
                    </a:r>
                    <a:r>
                      <a:rPr lang="en-US" sz="3200" dirty="0"/>
                      <a:t>32,005</a:t>
                    </a:r>
                    <a:r>
                      <a:rPr lang="en-US" dirty="0"/>
                      <a:t> </a:t>
                    </a:r>
                  </a:p>
                </c:rich>
              </c:tx>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Sheet1!$D$2</c:f>
              <c:numCache>
                <c:formatCode>_(* #,##0_);_(* \(#,##0\);_(* "-"??_);_(@_)</c:formatCode>
                <c:ptCount val="1"/>
                <c:pt idx="0">
                  <c:v>32005</c:v>
                </c:pt>
              </c:numCache>
            </c:numRef>
          </c:val>
        </c:ser>
        <c:dLbls>
          <c:showLegendKey val="0"/>
          <c:showVal val="1"/>
          <c:showCatName val="0"/>
          <c:showSerName val="0"/>
          <c:showPercent val="0"/>
          <c:showBubbleSize val="0"/>
        </c:dLbls>
        <c:gapWidth val="75"/>
        <c:shape val="box"/>
        <c:axId val="421486960"/>
        <c:axId val="205142608"/>
        <c:axId val="0"/>
      </c:bar3DChart>
      <c:catAx>
        <c:axId val="421486960"/>
        <c:scaling>
          <c:orientation val="minMax"/>
        </c:scaling>
        <c:delete val="1"/>
        <c:axPos val="b"/>
        <c:numFmt formatCode="General" sourceLinked="0"/>
        <c:majorTickMark val="none"/>
        <c:minorTickMark val="none"/>
        <c:tickLblPos val="nextTo"/>
        <c:crossAx val="205142608"/>
        <c:crosses val="autoZero"/>
        <c:auto val="1"/>
        <c:lblAlgn val="ctr"/>
        <c:lblOffset val="100"/>
        <c:noMultiLvlLbl val="0"/>
      </c:catAx>
      <c:valAx>
        <c:axId val="205142608"/>
        <c:scaling>
          <c:orientation val="minMax"/>
        </c:scaling>
        <c:delete val="0"/>
        <c:axPos val="l"/>
        <c:numFmt formatCode="_(* #,##0_);_(* \(#,##0\);_(* &quot;-&quot;??_);_(@_)" sourceLinked="1"/>
        <c:majorTickMark val="none"/>
        <c:minorTickMark val="none"/>
        <c:tickLblPos val="nextTo"/>
        <c:crossAx val="421486960"/>
        <c:crosses val="autoZero"/>
        <c:crossBetween val="between"/>
      </c:valAx>
    </c:plotArea>
    <c:legend>
      <c:legendPos val="t"/>
      <c:layout>
        <c:manualLayout>
          <c:xMode val="edge"/>
          <c:yMode val="edge"/>
          <c:x val="5.6510013183119281E-2"/>
          <c:y val="9.7353475270767473E-2"/>
          <c:w val="0.89293223811073286"/>
          <c:h val="7.4077629147917129E-2"/>
        </c:manualLayout>
      </c:layout>
      <c:overlay val="0"/>
      <c:txPr>
        <a:bodyPr/>
        <a:lstStyle/>
        <a:p>
          <a:pPr>
            <a:defRPr sz="2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4E20B6-A6E8-4E45-8DCF-86773680888E}" type="doc">
      <dgm:prSet loTypeId="urn:microsoft.com/office/officeart/2008/layout/VerticalAccentList" loCatId="list" qsTypeId="urn:microsoft.com/office/officeart/2005/8/quickstyle/simple1" qsCatId="simple" csTypeId="urn:microsoft.com/office/officeart/2005/8/colors/colorful2" csCatId="colorful" phldr="1"/>
      <dgm:spPr/>
      <dgm:t>
        <a:bodyPr/>
        <a:lstStyle/>
        <a:p>
          <a:endParaRPr lang="en-US"/>
        </a:p>
      </dgm:t>
    </dgm:pt>
    <dgm:pt modelId="{7DE66BF0-19D9-48B7-948F-AA294B3C8F4A}">
      <dgm:prSet phldrT="[Text]" custT="1"/>
      <dgm:spPr/>
      <dgm:t>
        <a:bodyPr/>
        <a:lstStyle/>
        <a:p>
          <a:r>
            <a:rPr lang="en-US" sz="3200" dirty="0" smtClean="0"/>
            <a:t> By 3</a:t>
          </a:r>
          <a:r>
            <a:rPr lang="en-US" sz="3200" baseline="30000" dirty="0" smtClean="0"/>
            <a:t>rd</a:t>
          </a:r>
          <a:r>
            <a:rPr lang="en-US" sz="3200" dirty="0" smtClean="0"/>
            <a:t> grad, 83% repeat a grade</a:t>
          </a:r>
          <a:endParaRPr lang="en-US" sz="3200" dirty="0"/>
        </a:p>
      </dgm:t>
    </dgm:pt>
    <dgm:pt modelId="{50E048A7-3D73-4AF6-9EF0-4C53B65673A6}" type="parTrans" cxnId="{52FDDB1B-CCBE-4F2D-8740-9FF7603AD4C5}">
      <dgm:prSet/>
      <dgm:spPr/>
      <dgm:t>
        <a:bodyPr/>
        <a:lstStyle/>
        <a:p>
          <a:endParaRPr lang="en-US"/>
        </a:p>
      </dgm:t>
    </dgm:pt>
    <dgm:pt modelId="{46A47D0C-2652-4F8B-9E78-EB3C8D7FB855}" type="sibTrans" cxnId="{52FDDB1B-CCBE-4F2D-8740-9FF7603AD4C5}">
      <dgm:prSet/>
      <dgm:spPr/>
      <dgm:t>
        <a:bodyPr/>
        <a:lstStyle/>
        <a:p>
          <a:endParaRPr lang="en-US"/>
        </a:p>
      </dgm:t>
    </dgm:pt>
    <dgm:pt modelId="{20278FFB-33FA-43E2-9D30-8D99A2208419}">
      <dgm:prSet phldrT="[Text]" custT="1"/>
      <dgm:spPr/>
      <dgm:t>
        <a:bodyPr/>
        <a:lstStyle/>
        <a:p>
          <a:r>
            <a:rPr lang="en-US" sz="3200" dirty="0" smtClean="0"/>
            <a:t>Less than ½ graduate from high school</a:t>
          </a:r>
          <a:endParaRPr lang="en-US" sz="3200" dirty="0"/>
        </a:p>
      </dgm:t>
    </dgm:pt>
    <dgm:pt modelId="{F4E618F1-3883-4A25-A900-C86BBD70EAD6}" type="parTrans" cxnId="{64E186E5-0902-4FE2-A7A4-216EB815F2D1}">
      <dgm:prSet/>
      <dgm:spPr/>
      <dgm:t>
        <a:bodyPr/>
        <a:lstStyle/>
        <a:p>
          <a:endParaRPr lang="en-US"/>
        </a:p>
      </dgm:t>
    </dgm:pt>
    <dgm:pt modelId="{1B96585F-41D6-47FE-BE68-4918782CA77C}" type="sibTrans" cxnId="{64E186E5-0902-4FE2-A7A4-216EB815F2D1}">
      <dgm:prSet/>
      <dgm:spPr/>
      <dgm:t>
        <a:bodyPr/>
        <a:lstStyle/>
        <a:p>
          <a:endParaRPr lang="en-US"/>
        </a:p>
      </dgm:t>
    </dgm:pt>
    <dgm:pt modelId="{358C24C7-D1C7-4ACA-A48B-2C18246DE406}">
      <dgm:prSet phldrT="[Text]" custT="1"/>
      <dgm:spPr/>
      <dgm:t>
        <a:bodyPr/>
        <a:lstStyle/>
        <a:p>
          <a:r>
            <a:rPr lang="en-US" sz="800" dirty="0" smtClean="0">
              <a:solidFill>
                <a:schemeClr val="bg1"/>
              </a:solidFill>
            </a:rPr>
            <a:t>1</a:t>
          </a:r>
          <a:endParaRPr lang="en-US" sz="800" dirty="0">
            <a:solidFill>
              <a:schemeClr val="bg1"/>
            </a:solidFill>
          </a:endParaRPr>
        </a:p>
      </dgm:t>
    </dgm:pt>
    <dgm:pt modelId="{7BEB9454-97B3-41EE-A6C5-7EA4C94CD2D0}" type="parTrans" cxnId="{4341B4BD-B706-437D-A539-B5EBAAB57D96}">
      <dgm:prSet/>
      <dgm:spPr/>
      <dgm:t>
        <a:bodyPr/>
        <a:lstStyle/>
        <a:p>
          <a:endParaRPr lang="en-US"/>
        </a:p>
      </dgm:t>
    </dgm:pt>
    <dgm:pt modelId="{2D65700A-7DBB-43D9-BE53-D86FB96B52A1}" type="sibTrans" cxnId="{4341B4BD-B706-437D-A539-B5EBAAB57D96}">
      <dgm:prSet/>
      <dgm:spPr/>
      <dgm:t>
        <a:bodyPr/>
        <a:lstStyle/>
        <a:p>
          <a:endParaRPr lang="en-US"/>
        </a:p>
      </dgm:t>
    </dgm:pt>
    <dgm:pt modelId="{54931593-52D8-41CF-90EE-053A808C1A56}">
      <dgm:prSet phldrT="[Text]" custT="1"/>
      <dgm:spPr/>
      <dgm:t>
        <a:bodyPr/>
        <a:lstStyle/>
        <a:p>
          <a:r>
            <a:rPr lang="en-US" sz="2800" dirty="0" smtClean="0"/>
            <a:t>In the first 18 months in care, they average 4 placements</a:t>
          </a:r>
          <a:endParaRPr lang="en-US" sz="2800" dirty="0"/>
        </a:p>
      </dgm:t>
    </dgm:pt>
    <dgm:pt modelId="{8585FF34-1345-405A-A9D3-8D1C2208A994}" type="parTrans" cxnId="{AC501C70-95E2-4348-B1F3-0BE0A1D83724}">
      <dgm:prSet/>
      <dgm:spPr/>
      <dgm:t>
        <a:bodyPr/>
        <a:lstStyle/>
        <a:p>
          <a:endParaRPr lang="en-US"/>
        </a:p>
      </dgm:t>
    </dgm:pt>
    <dgm:pt modelId="{8555CD48-D261-439D-857A-BE2FF33BD6AB}" type="sibTrans" cxnId="{AC501C70-95E2-4348-B1F3-0BE0A1D83724}">
      <dgm:prSet/>
      <dgm:spPr/>
      <dgm:t>
        <a:bodyPr/>
        <a:lstStyle/>
        <a:p>
          <a:endParaRPr lang="en-US"/>
        </a:p>
      </dgm:t>
    </dgm:pt>
    <dgm:pt modelId="{FF13DA3C-F970-44D7-8DB0-BDC09BA01E29}">
      <dgm:prSet phldrT="[Text]"/>
      <dgm:spPr/>
      <dgm:t>
        <a:bodyPr/>
        <a:lstStyle/>
        <a:p>
          <a:r>
            <a:rPr lang="en-US" dirty="0" smtClean="0"/>
            <a:t>1</a:t>
          </a:r>
          <a:endParaRPr lang="en-US" dirty="0"/>
        </a:p>
      </dgm:t>
    </dgm:pt>
    <dgm:pt modelId="{A04206DC-EF7D-4A55-A5CC-16334A0F1A57}" type="sibTrans" cxnId="{B8BE1C2A-6D35-4153-A8F7-9E3C5A54BA49}">
      <dgm:prSet/>
      <dgm:spPr/>
      <dgm:t>
        <a:bodyPr/>
        <a:lstStyle/>
        <a:p>
          <a:endParaRPr lang="en-US"/>
        </a:p>
      </dgm:t>
    </dgm:pt>
    <dgm:pt modelId="{F174771C-6FF6-4445-8CCC-6BED833F322E}" type="parTrans" cxnId="{B8BE1C2A-6D35-4153-A8F7-9E3C5A54BA49}">
      <dgm:prSet/>
      <dgm:spPr/>
      <dgm:t>
        <a:bodyPr/>
        <a:lstStyle/>
        <a:p>
          <a:endParaRPr lang="en-US"/>
        </a:p>
      </dgm:t>
    </dgm:pt>
    <dgm:pt modelId="{3D53B802-9D7E-46FB-A74D-1F6936E202F8}">
      <dgm:prSet phldrT="[Text]" phldr="1"/>
      <dgm:spPr/>
      <dgm:t>
        <a:bodyPr/>
        <a:lstStyle/>
        <a:p>
          <a:endParaRPr lang="en-US" dirty="0"/>
        </a:p>
      </dgm:t>
    </dgm:pt>
    <dgm:pt modelId="{2F0A9AE7-9C29-494F-995E-F824DB53D15B}" type="sibTrans" cxnId="{ED617436-1BEE-4304-926F-1EAF3FF1344E}">
      <dgm:prSet/>
      <dgm:spPr/>
      <dgm:t>
        <a:bodyPr/>
        <a:lstStyle/>
        <a:p>
          <a:endParaRPr lang="en-US"/>
        </a:p>
      </dgm:t>
    </dgm:pt>
    <dgm:pt modelId="{AAB70E82-B70E-4B7E-920C-B6446EBF072E}" type="parTrans" cxnId="{ED617436-1BEE-4304-926F-1EAF3FF1344E}">
      <dgm:prSet/>
      <dgm:spPr/>
      <dgm:t>
        <a:bodyPr/>
        <a:lstStyle/>
        <a:p>
          <a:endParaRPr lang="en-US"/>
        </a:p>
      </dgm:t>
    </dgm:pt>
    <dgm:pt modelId="{73271547-043C-46E2-B260-28B511F0F4B0}" type="pres">
      <dgm:prSet presAssocID="{DB4E20B6-A6E8-4E45-8DCF-86773680888E}" presName="Name0" presStyleCnt="0">
        <dgm:presLayoutVars>
          <dgm:chMax/>
          <dgm:chPref/>
          <dgm:dir/>
        </dgm:presLayoutVars>
      </dgm:prSet>
      <dgm:spPr/>
      <dgm:t>
        <a:bodyPr/>
        <a:lstStyle/>
        <a:p>
          <a:endParaRPr lang="en-US"/>
        </a:p>
      </dgm:t>
    </dgm:pt>
    <dgm:pt modelId="{72BED8F1-A521-4044-B582-3D04680EEE0C}" type="pres">
      <dgm:prSet presAssocID="{3D53B802-9D7E-46FB-A74D-1F6936E202F8}" presName="parenttextcomposite" presStyleCnt="0"/>
      <dgm:spPr/>
    </dgm:pt>
    <dgm:pt modelId="{D9351EF8-3026-45F9-8262-1991AF3A6854}" type="pres">
      <dgm:prSet presAssocID="{3D53B802-9D7E-46FB-A74D-1F6936E202F8}" presName="parenttext" presStyleLbl="revTx" presStyleIdx="0" presStyleCnt="3" custFlipVert="1" custScaleY="13326">
        <dgm:presLayoutVars>
          <dgm:chMax/>
          <dgm:chPref val="2"/>
          <dgm:bulletEnabled val="1"/>
        </dgm:presLayoutVars>
      </dgm:prSet>
      <dgm:spPr/>
      <dgm:t>
        <a:bodyPr/>
        <a:lstStyle/>
        <a:p>
          <a:endParaRPr lang="en-US"/>
        </a:p>
      </dgm:t>
    </dgm:pt>
    <dgm:pt modelId="{4B5A7DE2-8137-4C1D-941D-21F2C01B88E3}" type="pres">
      <dgm:prSet presAssocID="{3D53B802-9D7E-46FB-A74D-1F6936E202F8}" presName="composite" presStyleCnt="0"/>
      <dgm:spPr/>
    </dgm:pt>
    <dgm:pt modelId="{AE92A120-4B17-4A64-868F-38BDBD39F6C9}" type="pres">
      <dgm:prSet presAssocID="{3D53B802-9D7E-46FB-A74D-1F6936E202F8}" presName="chevron1" presStyleLbl="alignNode1" presStyleIdx="0" presStyleCnt="21"/>
      <dgm:spPr/>
    </dgm:pt>
    <dgm:pt modelId="{84C9E2A6-E16E-4190-B8C3-4E676F4E2F79}" type="pres">
      <dgm:prSet presAssocID="{3D53B802-9D7E-46FB-A74D-1F6936E202F8}" presName="chevron2" presStyleLbl="alignNode1" presStyleIdx="1" presStyleCnt="21"/>
      <dgm:spPr/>
    </dgm:pt>
    <dgm:pt modelId="{B91530F9-05E4-41E3-B0C5-D1D97FDD9DAD}" type="pres">
      <dgm:prSet presAssocID="{3D53B802-9D7E-46FB-A74D-1F6936E202F8}" presName="chevron3" presStyleLbl="alignNode1" presStyleIdx="2" presStyleCnt="21"/>
      <dgm:spPr/>
    </dgm:pt>
    <dgm:pt modelId="{5AF62DFA-ECFC-4209-AE94-FE3F15B85A3A}" type="pres">
      <dgm:prSet presAssocID="{3D53B802-9D7E-46FB-A74D-1F6936E202F8}" presName="chevron4" presStyleLbl="alignNode1" presStyleIdx="3" presStyleCnt="21"/>
      <dgm:spPr/>
    </dgm:pt>
    <dgm:pt modelId="{3029A89A-86C8-49F7-9546-5C271467C0B4}" type="pres">
      <dgm:prSet presAssocID="{3D53B802-9D7E-46FB-A74D-1F6936E202F8}" presName="chevron5" presStyleLbl="alignNode1" presStyleIdx="4" presStyleCnt="21"/>
      <dgm:spPr/>
    </dgm:pt>
    <dgm:pt modelId="{F1BCFC86-A310-4AE3-BB6D-D706C14D6BB2}" type="pres">
      <dgm:prSet presAssocID="{3D53B802-9D7E-46FB-A74D-1F6936E202F8}" presName="chevron6" presStyleLbl="alignNode1" presStyleIdx="5" presStyleCnt="21"/>
      <dgm:spPr/>
    </dgm:pt>
    <dgm:pt modelId="{BF9F647F-B3ED-4E0D-8A2B-73060190C024}" type="pres">
      <dgm:prSet presAssocID="{3D53B802-9D7E-46FB-A74D-1F6936E202F8}" presName="chevron7" presStyleLbl="alignNode1" presStyleIdx="6" presStyleCnt="21"/>
      <dgm:spPr/>
    </dgm:pt>
    <dgm:pt modelId="{13405DF6-D0D8-41D0-BCB9-27F86C9899E5}" type="pres">
      <dgm:prSet presAssocID="{3D53B802-9D7E-46FB-A74D-1F6936E202F8}" presName="childtext" presStyleLbl="solidFgAcc1" presStyleIdx="0" presStyleCnt="3" custScaleX="105450" custLinFactNeighborX="-5931" custLinFactNeighborY="-2715">
        <dgm:presLayoutVars>
          <dgm:chMax/>
          <dgm:chPref val="0"/>
          <dgm:bulletEnabled val="1"/>
        </dgm:presLayoutVars>
      </dgm:prSet>
      <dgm:spPr/>
      <dgm:t>
        <a:bodyPr/>
        <a:lstStyle/>
        <a:p>
          <a:endParaRPr lang="en-US"/>
        </a:p>
      </dgm:t>
    </dgm:pt>
    <dgm:pt modelId="{8B7020AD-801F-4864-A591-BF5F98FD88ED}" type="pres">
      <dgm:prSet presAssocID="{2F0A9AE7-9C29-494F-995E-F824DB53D15B}" presName="sibTrans" presStyleCnt="0"/>
      <dgm:spPr/>
    </dgm:pt>
    <dgm:pt modelId="{F89033B4-3D24-429D-A4B6-7EDD5922B673}" type="pres">
      <dgm:prSet presAssocID="{FF13DA3C-F970-44D7-8DB0-BDC09BA01E29}" presName="parenttextcomposite" presStyleCnt="0"/>
      <dgm:spPr/>
    </dgm:pt>
    <dgm:pt modelId="{88776B28-3E91-4998-8DBA-D77A81EF2F03}" type="pres">
      <dgm:prSet presAssocID="{FF13DA3C-F970-44D7-8DB0-BDC09BA01E29}" presName="parenttext" presStyleLbl="revTx" presStyleIdx="1" presStyleCnt="3" custScaleY="27815">
        <dgm:presLayoutVars>
          <dgm:chMax/>
          <dgm:chPref val="2"/>
          <dgm:bulletEnabled val="1"/>
        </dgm:presLayoutVars>
      </dgm:prSet>
      <dgm:spPr/>
      <dgm:t>
        <a:bodyPr/>
        <a:lstStyle/>
        <a:p>
          <a:endParaRPr lang="en-US"/>
        </a:p>
      </dgm:t>
    </dgm:pt>
    <dgm:pt modelId="{28D6BD0D-9FD6-418A-9CA7-EEFDA0A45282}" type="pres">
      <dgm:prSet presAssocID="{FF13DA3C-F970-44D7-8DB0-BDC09BA01E29}" presName="composite" presStyleCnt="0"/>
      <dgm:spPr/>
    </dgm:pt>
    <dgm:pt modelId="{E92F03A7-8D5C-45EC-9773-82439750333A}" type="pres">
      <dgm:prSet presAssocID="{FF13DA3C-F970-44D7-8DB0-BDC09BA01E29}" presName="chevron1" presStyleLbl="alignNode1" presStyleIdx="7" presStyleCnt="21"/>
      <dgm:spPr/>
    </dgm:pt>
    <dgm:pt modelId="{B24D94DC-74D8-4EB5-B807-9A7C20C06E6A}" type="pres">
      <dgm:prSet presAssocID="{FF13DA3C-F970-44D7-8DB0-BDC09BA01E29}" presName="chevron2" presStyleLbl="alignNode1" presStyleIdx="8" presStyleCnt="21"/>
      <dgm:spPr/>
    </dgm:pt>
    <dgm:pt modelId="{9ABF5AD0-BB2D-4339-A737-6F13E69A6CA1}" type="pres">
      <dgm:prSet presAssocID="{FF13DA3C-F970-44D7-8DB0-BDC09BA01E29}" presName="chevron3" presStyleLbl="alignNode1" presStyleIdx="9" presStyleCnt="21"/>
      <dgm:spPr/>
    </dgm:pt>
    <dgm:pt modelId="{D32CDE4A-EFE3-486F-BA8E-081F94ED4E72}" type="pres">
      <dgm:prSet presAssocID="{FF13DA3C-F970-44D7-8DB0-BDC09BA01E29}" presName="chevron4" presStyleLbl="alignNode1" presStyleIdx="10" presStyleCnt="21"/>
      <dgm:spPr/>
    </dgm:pt>
    <dgm:pt modelId="{7A60D710-26A2-429A-A1DA-170F75F89F47}" type="pres">
      <dgm:prSet presAssocID="{FF13DA3C-F970-44D7-8DB0-BDC09BA01E29}" presName="chevron5" presStyleLbl="alignNode1" presStyleIdx="11" presStyleCnt="21"/>
      <dgm:spPr/>
    </dgm:pt>
    <dgm:pt modelId="{E0610520-904C-4FC1-8DA0-388E00326F86}" type="pres">
      <dgm:prSet presAssocID="{FF13DA3C-F970-44D7-8DB0-BDC09BA01E29}" presName="chevron6" presStyleLbl="alignNode1" presStyleIdx="12" presStyleCnt="21"/>
      <dgm:spPr/>
    </dgm:pt>
    <dgm:pt modelId="{79586F4B-A8E1-4DC7-96ED-5D2851EA2884}" type="pres">
      <dgm:prSet presAssocID="{FF13DA3C-F970-44D7-8DB0-BDC09BA01E29}" presName="chevron7" presStyleLbl="alignNode1" presStyleIdx="13" presStyleCnt="21"/>
      <dgm:spPr/>
    </dgm:pt>
    <dgm:pt modelId="{0B431BDE-D3DD-4E0C-8B0E-2BE41132278F}" type="pres">
      <dgm:prSet presAssocID="{FF13DA3C-F970-44D7-8DB0-BDC09BA01E29}" presName="childtext" presStyleLbl="solidFgAcc1" presStyleIdx="1" presStyleCnt="3" custScaleX="104340" custLinFactNeighborX="-5105" custLinFactNeighborY="-2031">
        <dgm:presLayoutVars>
          <dgm:chMax/>
          <dgm:chPref val="0"/>
          <dgm:bulletEnabled val="1"/>
        </dgm:presLayoutVars>
      </dgm:prSet>
      <dgm:spPr/>
      <dgm:t>
        <a:bodyPr/>
        <a:lstStyle/>
        <a:p>
          <a:endParaRPr lang="en-US"/>
        </a:p>
      </dgm:t>
    </dgm:pt>
    <dgm:pt modelId="{7F7AB633-637D-4FCC-93A2-403E58A6774B}" type="pres">
      <dgm:prSet presAssocID="{A04206DC-EF7D-4A55-A5CC-16334A0F1A57}" presName="sibTrans" presStyleCnt="0"/>
      <dgm:spPr/>
    </dgm:pt>
    <dgm:pt modelId="{9218DE66-FA4A-44C9-BD21-FD73B6A396E0}" type="pres">
      <dgm:prSet presAssocID="{358C24C7-D1C7-4ACA-A48B-2C18246DE406}" presName="parenttextcomposite" presStyleCnt="0"/>
      <dgm:spPr/>
    </dgm:pt>
    <dgm:pt modelId="{0721021D-D263-4FF1-9025-95E7D2D06473}" type="pres">
      <dgm:prSet presAssocID="{358C24C7-D1C7-4ACA-A48B-2C18246DE406}" presName="parenttext" presStyleLbl="revTx" presStyleIdx="2" presStyleCnt="3" custScaleY="12348">
        <dgm:presLayoutVars>
          <dgm:chMax/>
          <dgm:chPref val="2"/>
          <dgm:bulletEnabled val="1"/>
        </dgm:presLayoutVars>
      </dgm:prSet>
      <dgm:spPr/>
      <dgm:t>
        <a:bodyPr/>
        <a:lstStyle/>
        <a:p>
          <a:endParaRPr lang="en-US"/>
        </a:p>
      </dgm:t>
    </dgm:pt>
    <dgm:pt modelId="{6A462FF7-277F-4ACC-A693-FF41E18AD4A2}" type="pres">
      <dgm:prSet presAssocID="{358C24C7-D1C7-4ACA-A48B-2C18246DE406}" presName="composite" presStyleCnt="0"/>
      <dgm:spPr/>
    </dgm:pt>
    <dgm:pt modelId="{FB29A337-89B4-46CD-807D-8D8A941EF82C}" type="pres">
      <dgm:prSet presAssocID="{358C24C7-D1C7-4ACA-A48B-2C18246DE406}" presName="chevron1" presStyleLbl="alignNode1" presStyleIdx="14" presStyleCnt="21"/>
      <dgm:spPr/>
    </dgm:pt>
    <dgm:pt modelId="{ADC399FC-DF9D-445B-B70C-6E7E3FA7089A}" type="pres">
      <dgm:prSet presAssocID="{358C24C7-D1C7-4ACA-A48B-2C18246DE406}" presName="chevron2" presStyleLbl="alignNode1" presStyleIdx="15" presStyleCnt="21"/>
      <dgm:spPr/>
    </dgm:pt>
    <dgm:pt modelId="{A10E789D-C383-407D-927E-BA9DA0984E21}" type="pres">
      <dgm:prSet presAssocID="{358C24C7-D1C7-4ACA-A48B-2C18246DE406}" presName="chevron3" presStyleLbl="alignNode1" presStyleIdx="16" presStyleCnt="21"/>
      <dgm:spPr/>
    </dgm:pt>
    <dgm:pt modelId="{377DD475-0C8B-4313-866E-FE11210E6FE9}" type="pres">
      <dgm:prSet presAssocID="{358C24C7-D1C7-4ACA-A48B-2C18246DE406}" presName="chevron4" presStyleLbl="alignNode1" presStyleIdx="17" presStyleCnt="21"/>
      <dgm:spPr/>
    </dgm:pt>
    <dgm:pt modelId="{C962DBAB-50A8-4C5B-BD2E-BEFAA1F28376}" type="pres">
      <dgm:prSet presAssocID="{358C24C7-D1C7-4ACA-A48B-2C18246DE406}" presName="chevron5" presStyleLbl="alignNode1" presStyleIdx="18" presStyleCnt="21"/>
      <dgm:spPr/>
    </dgm:pt>
    <dgm:pt modelId="{397BE5B0-5A88-4080-9D10-69B68D75389D}" type="pres">
      <dgm:prSet presAssocID="{358C24C7-D1C7-4ACA-A48B-2C18246DE406}" presName="chevron6" presStyleLbl="alignNode1" presStyleIdx="19" presStyleCnt="21"/>
      <dgm:spPr/>
    </dgm:pt>
    <dgm:pt modelId="{EA5A873E-9259-49C6-877F-523BD6DFC9EC}" type="pres">
      <dgm:prSet presAssocID="{358C24C7-D1C7-4ACA-A48B-2C18246DE406}" presName="chevron7" presStyleLbl="alignNode1" presStyleIdx="20" presStyleCnt="21"/>
      <dgm:spPr/>
    </dgm:pt>
    <dgm:pt modelId="{066BF603-8CDD-418A-9B9B-354AF993A106}" type="pres">
      <dgm:prSet presAssocID="{358C24C7-D1C7-4ACA-A48B-2C18246DE406}" presName="childtext" presStyleLbl="solidFgAcc1" presStyleIdx="2" presStyleCnt="3" custScaleX="103887">
        <dgm:presLayoutVars>
          <dgm:chMax/>
          <dgm:chPref val="0"/>
          <dgm:bulletEnabled val="1"/>
        </dgm:presLayoutVars>
      </dgm:prSet>
      <dgm:spPr/>
      <dgm:t>
        <a:bodyPr/>
        <a:lstStyle/>
        <a:p>
          <a:endParaRPr lang="en-US"/>
        </a:p>
      </dgm:t>
    </dgm:pt>
  </dgm:ptLst>
  <dgm:cxnLst>
    <dgm:cxn modelId="{92D83761-F7AE-4D7F-9F6A-DC005B06A5BA}" type="presOf" srcId="{7DE66BF0-19D9-48B7-948F-AA294B3C8F4A}" destId="{13405DF6-D0D8-41D0-BCB9-27F86C9899E5}" srcOrd="0" destOrd="0" presId="urn:microsoft.com/office/officeart/2008/layout/VerticalAccentList"/>
    <dgm:cxn modelId="{4341B4BD-B706-437D-A539-B5EBAAB57D96}" srcId="{DB4E20B6-A6E8-4E45-8DCF-86773680888E}" destId="{358C24C7-D1C7-4ACA-A48B-2C18246DE406}" srcOrd="2" destOrd="0" parTransId="{7BEB9454-97B3-41EE-A6C5-7EA4C94CD2D0}" sibTransId="{2D65700A-7DBB-43D9-BE53-D86FB96B52A1}"/>
    <dgm:cxn modelId="{894B7175-60F1-4412-9C10-64F4085CF513}" type="presOf" srcId="{54931593-52D8-41CF-90EE-053A808C1A56}" destId="{066BF603-8CDD-418A-9B9B-354AF993A106}" srcOrd="0" destOrd="0" presId="urn:microsoft.com/office/officeart/2008/layout/VerticalAccentList"/>
    <dgm:cxn modelId="{84FBD19C-1200-431D-AA98-5942B855DFF4}" type="presOf" srcId="{3D53B802-9D7E-46FB-A74D-1F6936E202F8}" destId="{D9351EF8-3026-45F9-8262-1991AF3A6854}" srcOrd="0" destOrd="0" presId="urn:microsoft.com/office/officeart/2008/layout/VerticalAccentList"/>
    <dgm:cxn modelId="{5FBE9D31-71C8-40AC-A115-22AAAD9A2EF8}" type="presOf" srcId="{DB4E20B6-A6E8-4E45-8DCF-86773680888E}" destId="{73271547-043C-46E2-B260-28B511F0F4B0}" srcOrd="0" destOrd="0" presId="urn:microsoft.com/office/officeart/2008/layout/VerticalAccentList"/>
    <dgm:cxn modelId="{AC501C70-95E2-4348-B1F3-0BE0A1D83724}" srcId="{358C24C7-D1C7-4ACA-A48B-2C18246DE406}" destId="{54931593-52D8-41CF-90EE-053A808C1A56}" srcOrd="0" destOrd="0" parTransId="{8585FF34-1345-405A-A9D3-8D1C2208A994}" sibTransId="{8555CD48-D261-439D-857A-BE2FF33BD6AB}"/>
    <dgm:cxn modelId="{64E186E5-0902-4FE2-A7A4-216EB815F2D1}" srcId="{FF13DA3C-F970-44D7-8DB0-BDC09BA01E29}" destId="{20278FFB-33FA-43E2-9D30-8D99A2208419}" srcOrd="0" destOrd="0" parTransId="{F4E618F1-3883-4A25-A900-C86BBD70EAD6}" sibTransId="{1B96585F-41D6-47FE-BE68-4918782CA77C}"/>
    <dgm:cxn modelId="{97755B54-5370-4E79-A7BE-73211B9E96BF}" type="presOf" srcId="{358C24C7-D1C7-4ACA-A48B-2C18246DE406}" destId="{0721021D-D263-4FF1-9025-95E7D2D06473}" srcOrd="0" destOrd="0" presId="urn:microsoft.com/office/officeart/2008/layout/VerticalAccentList"/>
    <dgm:cxn modelId="{A1369766-7A49-46E9-8D0C-A74C4651CA9C}" type="presOf" srcId="{FF13DA3C-F970-44D7-8DB0-BDC09BA01E29}" destId="{88776B28-3E91-4998-8DBA-D77A81EF2F03}" srcOrd="0" destOrd="0" presId="urn:microsoft.com/office/officeart/2008/layout/VerticalAccentList"/>
    <dgm:cxn modelId="{52FDDB1B-CCBE-4F2D-8740-9FF7603AD4C5}" srcId="{3D53B802-9D7E-46FB-A74D-1F6936E202F8}" destId="{7DE66BF0-19D9-48B7-948F-AA294B3C8F4A}" srcOrd="0" destOrd="0" parTransId="{50E048A7-3D73-4AF6-9EF0-4C53B65673A6}" sibTransId="{46A47D0C-2652-4F8B-9E78-EB3C8D7FB855}"/>
    <dgm:cxn modelId="{ED617436-1BEE-4304-926F-1EAF3FF1344E}" srcId="{DB4E20B6-A6E8-4E45-8DCF-86773680888E}" destId="{3D53B802-9D7E-46FB-A74D-1F6936E202F8}" srcOrd="0" destOrd="0" parTransId="{AAB70E82-B70E-4B7E-920C-B6446EBF072E}" sibTransId="{2F0A9AE7-9C29-494F-995E-F824DB53D15B}"/>
    <dgm:cxn modelId="{B8BE1C2A-6D35-4153-A8F7-9E3C5A54BA49}" srcId="{DB4E20B6-A6E8-4E45-8DCF-86773680888E}" destId="{FF13DA3C-F970-44D7-8DB0-BDC09BA01E29}" srcOrd="1" destOrd="0" parTransId="{F174771C-6FF6-4445-8CCC-6BED833F322E}" sibTransId="{A04206DC-EF7D-4A55-A5CC-16334A0F1A57}"/>
    <dgm:cxn modelId="{D8C1588D-7B0E-4F55-82A6-E6C723C57C05}" type="presOf" srcId="{20278FFB-33FA-43E2-9D30-8D99A2208419}" destId="{0B431BDE-D3DD-4E0C-8B0E-2BE41132278F}" srcOrd="0" destOrd="0" presId="urn:microsoft.com/office/officeart/2008/layout/VerticalAccentList"/>
    <dgm:cxn modelId="{9AC130F0-8E09-4C9E-87C4-9831B32B0463}" type="presParOf" srcId="{73271547-043C-46E2-B260-28B511F0F4B0}" destId="{72BED8F1-A521-4044-B582-3D04680EEE0C}" srcOrd="0" destOrd="0" presId="urn:microsoft.com/office/officeart/2008/layout/VerticalAccentList"/>
    <dgm:cxn modelId="{B58BBD18-B7FB-45E1-B155-91EE5D13AFA2}" type="presParOf" srcId="{72BED8F1-A521-4044-B582-3D04680EEE0C}" destId="{D9351EF8-3026-45F9-8262-1991AF3A6854}" srcOrd="0" destOrd="0" presId="urn:microsoft.com/office/officeart/2008/layout/VerticalAccentList"/>
    <dgm:cxn modelId="{D5B102CE-E910-4842-9823-16BA4ABA8A6C}" type="presParOf" srcId="{73271547-043C-46E2-B260-28B511F0F4B0}" destId="{4B5A7DE2-8137-4C1D-941D-21F2C01B88E3}" srcOrd="1" destOrd="0" presId="urn:microsoft.com/office/officeart/2008/layout/VerticalAccentList"/>
    <dgm:cxn modelId="{23FCBD17-966B-4F0A-BEB7-7F806A96DBF6}" type="presParOf" srcId="{4B5A7DE2-8137-4C1D-941D-21F2C01B88E3}" destId="{AE92A120-4B17-4A64-868F-38BDBD39F6C9}" srcOrd="0" destOrd="0" presId="urn:microsoft.com/office/officeart/2008/layout/VerticalAccentList"/>
    <dgm:cxn modelId="{DE3486FC-5B2E-48F1-86AA-00112BD0500A}" type="presParOf" srcId="{4B5A7DE2-8137-4C1D-941D-21F2C01B88E3}" destId="{84C9E2A6-E16E-4190-B8C3-4E676F4E2F79}" srcOrd="1" destOrd="0" presId="urn:microsoft.com/office/officeart/2008/layout/VerticalAccentList"/>
    <dgm:cxn modelId="{6E625500-7781-4B5B-8E21-29C7978B4AE9}" type="presParOf" srcId="{4B5A7DE2-8137-4C1D-941D-21F2C01B88E3}" destId="{B91530F9-05E4-41E3-B0C5-D1D97FDD9DAD}" srcOrd="2" destOrd="0" presId="urn:microsoft.com/office/officeart/2008/layout/VerticalAccentList"/>
    <dgm:cxn modelId="{82C6CB4A-0D2E-4352-BFFC-AB81FEF0A6EF}" type="presParOf" srcId="{4B5A7DE2-8137-4C1D-941D-21F2C01B88E3}" destId="{5AF62DFA-ECFC-4209-AE94-FE3F15B85A3A}" srcOrd="3" destOrd="0" presId="urn:microsoft.com/office/officeart/2008/layout/VerticalAccentList"/>
    <dgm:cxn modelId="{FBA725DC-BDC8-4E6B-B6F6-B0115B03CD16}" type="presParOf" srcId="{4B5A7DE2-8137-4C1D-941D-21F2C01B88E3}" destId="{3029A89A-86C8-49F7-9546-5C271467C0B4}" srcOrd="4" destOrd="0" presId="urn:microsoft.com/office/officeart/2008/layout/VerticalAccentList"/>
    <dgm:cxn modelId="{9AB7EFC3-6918-4317-8786-4A2C54109B99}" type="presParOf" srcId="{4B5A7DE2-8137-4C1D-941D-21F2C01B88E3}" destId="{F1BCFC86-A310-4AE3-BB6D-D706C14D6BB2}" srcOrd="5" destOrd="0" presId="urn:microsoft.com/office/officeart/2008/layout/VerticalAccentList"/>
    <dgm:cxn modelId="{6AED56BE-EF52-49D4-BB24-77316847A6D3}" type="presParOf" srcId="{4B5A7DE2-8137-4C1D-941D-21F2C01B88E3}" destId="{BF9F647F-B3ED-4E0D-8A2B-73060190C024}" srcOrd="6" destOrd="0" presId="urn:microsoft.com/office/officeart/2008/layout/VerticalAccentList"/>
    <dgm:cxn modelId="{BF2E4402-7BB3-4720-BC80-C8DCE1690B36}" type="presParOf" srcId="{4B5A7DE2-8137-4C1D-941D-21F2C01B88E3}" destId="{13405DF6-D0D8-41D0-BCB9-27F86C9899E5}" srcOrd="7" destOrd="0" presId="urn:microsoft.com/office/officeart/2008/layout/VerticalAccentList"/>
    <dgm:cxn modelId="{E3E0C990-63FC-45E9-996A-01EC808BEDC3}" type="presParOf" srcId="{73271547-043C-46E2-B260-28B511F0F4B0}" destId="{8B7020AD-801F-4864-A591-BF5F98FD88ED}" srcOrd="2" destOrd="0" presId="urn:microsoft.com/office/officeart/2008/layout/VerticalAccentList"/>
    <dgm:cxn modelId="{CD53E7E9-F769-4C71-8BDF-F0F8B0499AD7}" type="presParOf" srcId="{73271547-043C-46E2-B260-28B511F0F4B0}" destId="{F89033B4-3D24-429D-A4B6-7EDD5922B673}" srcOrd="3" destOrd="0" presId="urn:microsoft.com/office/officeart/2008/layout/VerticalAccentList"/>
    <dgm:cxn modelId="{E495E70B-1B51-42ED-95CF-BC73C237772A}" type="presParOf" srcId="{F89033B4-3D24-429D-A4B6-7EDD5922B673}" destId="{88776B28-3E91-4998-8DBA-D77A81EF2F03}" srcOrd="0" destOrd="0" presId="urn:microsoft.com/office/officeart/2008/layout/VerticalAccentList"/>
    <dgm:cxn modelId="{4D015987-3DFD-4947-BA6B-6DFE541D248A}" type="presParOf" srcId="{73271547-043C-46E2-B260-28B511F0F4B0}" destId="{28D6BD0D-9FD6-418A-9CA7-EEFDA0A45282}" srcOrd="4" destOrd="0" presId="urn:microsoft.com/office/officeart/2008/layout/VerticalAccentList"/>
    <dgm:cxn modelId="{87FC4ACC-A9B3-4E3D-BB6C-02A40F0E24BE}" type="presParOf" srcId="{28D6BD0D-9FD6-418A-9CA7-EEFDA0A45282}" destId="{E92F03A7-8D5C-45EC-9773-82439750333A}" srcOrd="0" destOrd="0" presId="urn:microsoft.com/office/officeart/2008/layout/VerticalAccentList"/>
    <dgm:cxn modelId="{ECC46F74-1204-4341-8B67-EEF6C528E830}" type="presParOf" srcId="{28D6BD0D-9FD6-418A-9CA7-EEFDA0A45282}" destId="{B24D94DC-74D8-4EB5-B807-9A7C20C06E6A}" srcOrd="1" destOrd="0" presId="urn:microsoft.com/office/officeart/2008/layout/VerticalAccentList"/>
    <dgm:cxn modelId="{9F4164A8-9A5C-435B-B664-B6E67C8773D0}" type="presParOf" srcId="{28D6BD0D-9FD6-418A-9CA7-EEFDA0A45282}" destId="{9ABF5AD0-BB2D-4339-A737-6F13E69A6CA1}" srcOrd="2" destOrd="0" presId="urn:microsoft.com/office/officeart/2008/layout/VerticalAccentList"/>
    <dgm:cxn modelId="{6E9BE33A-71C9-4472-A2A4-CCA2FD3D0D42}" type="presParOf" srcId="{28D6BD0D-9FD6-418A-9CA7-EEFDA0A45282}" destId="{D32CDE4A-EFE3-486F-BA8E-081F94ED4E72}" srcOrd="3" destOrd="0" presId="urn:microsoft.com/office/officeart/2008/layout/VerticalAccentList"/>
    <dgm:cxn modelId="{4F9672F6-23BE-4831-98BA-C15889BA76FF}" type="presParOf" srcId="{28D6BD0D-9FD6-418A-9CA7-EEFDA0A45282}" destId="{7A60D710-26A2-429A-A1DA-170F75F89F47}" srcOrd="4" destOrd="0" presId="urn:microsoft.com/office/officeart/2008/layout/VerticalAccentList"/>
    <dgm:cxn modelId="{13935179-4831-4897-9858-3ABA4ABBD5C2}" type="presParOf" srcId="{28D6BD0D-9FD6-418A-9CA7-EEFDA0A45282}" destId="{E0610520-904C-4FC1-8DA0-388E00326F86}" srcOrd="5" destOrd="0" presId="urn:microsoft.com/office/officeart/2008/layout/VerticalAccentList"/>
    <dgm:cxn modelId="{193BD7AA-7DDE-4E7A-BFA9-3875055746D5}" type="presParOf" srcId="{28D6BD0D-9FD6-418A-9CA7-EEFDA0A45282}" destId="{79586F4B-A8E1-4DC7-96ED-5D2851EA2884}" srcOrd="6" destOrd="0" presId="urn:microsoft.com/office/officeart/2008/layout/VerticalAccentList"/>
    <dgm:cxn modelId="{1893E74D-19DE-461D-BF7E-2626176868F1}" type="presParOf" srcId="{28D6BD0D-9FD6-418A-9CA7-EEFDA0A45282}" destId="{0B431BDE-D3DD-4E0C-8B0E-2BE41132278F}" srcOrd="7" destOrd="0" presId="urn:microsoft.com/office/officeart/2008/layout/VerticalAccentList"/>
    <dgm:cxn modelId="{47BDA33B-AEFF-44FA-9FBC-0A8E5E6D9199}" type="presParOf" srcId="{73271547-043C-46E2-B260-28B511F0F4B0}" destId="{7F7AB633-637D-4FCC-93A2-403E58A6774B}" srcOrd="5" destOrd="0" presId="urn:microsoft.com/office/officeart/2008/layout/VerticalAccentList"/>
    <dgm:cxn modelId="{E55AD233-C27A-415B-8504-ABBC5008F946}" type="presParOf" srcId="{73271547-043C-46E2-B260-28B511F0F4B0}" destId="{9218DE66-FA4A-44C9-BD21-FD73B6A396E0}" srcOrd="6" destOrd="0" presId="urn:microsoft.com/office/officeart/2008/layout/VerticalAccentList"/>
    <dgm:cxn modelId="{ABEFEC64-D4F7-4544-80C3-AE1874CBBFD9}" type="presParOf" srcId="{9218DE66-FA4A-44C9-BD21-FD73B6A396E0}" destId="{0721021D-D263-4FF1-9025-95E7D2D06473}" srcOrd="0" destOrd="0" presId="urn:microsoft.com/office/officeart/2008/layout/VerticalAccentList"/>
    <dgm:cxn modelId="{4FD52EDA-BC6E-4CDD-B266-A13A13309D16}" type="presParOf" srcId="{73271547-043C-46E2-B260-28B511F0F4B0}" destId="{6A462FF7-277F-4ACC-A693-FF41E18AD4A2}" srcOrd="7" destOrd="0" presId="urn:microsoft.com/office/officeart/2008/layout/VerticalAccentList"/>
    <dgm:cxn modelId="{2A9D5600-F7FC-4A08-B69F-E7AA39335175}" type="presParOf" srcId="{6A462FF7-277F-4ACC-A693-FF41E18AD4A2}" destId="{FB29A337-89B4-46CD-807D-8D8A941EF82C}" srcOrd="0" destOrd="0" presId="urn:microsoft.com/office/officeart/2008/layout/VerticalAccentList"/>
    <dgm:cxn modelId="{33A815B6-BC45-45B1-8B87-551E914B2796}" type="presParOf" srcId="{6A462FF7-277F-4ACC-A693-FF41E18AD4A2}" destId="{ADC399FC-DF9D-445B-B70C-6E7E3FA7089A}" srcOrd="1" destOrd="0" presId="urn:microsoft.com/office/officeart/2008/layout/VerticalAccentList"/>
    <dgm:cxn modelId="{F3BFDE8D-135F-48FE-88BC-193218768BD0}" type="presParOf" srcId="{6A462FF7-277F-4ACC-A693-FF41E18AD4A2}" destId="{A10E789D-C383-407D-927E-BA9DA0984E21}" srcOrd="2" destOrd="0" presId="urn:microsoft.com/office/officeart/2008/layout/VerticalAccentList"/>
    <dgm:cxn modelId="{5FFC4B10-CCEC-46AB-8B42-DE88629946AB}" type="presParOf" srcId="{6A462FF7-277F-4ACC-A693-FF41E18AD4A2}" destId="{377DD475-0C8B-4313-866E-FE11210E6FE9}" srcOrd="3" destOrd="0" presId="urn:microsoft.com/office/officeart/2008/layout/VerticalAccentList"/>
    <dgm:cxn modelId="{EC8858E5-E21F-46F4-88DE-27772905A200}" type="presParOf" srcId="{6A462FF7-277F-4ACC-A693-FF41E18AD4A2}" destId="{C962DBAB-50A8-4C5B-BD2E-BEFAA1F28376}" srcOrd="4" destOrd="0" presId="urn:microsoft.com/office/officeart/2008/layout/VerticalAccentList"/>
    <dgm:cxn modelId="{3562256D-14E8-487B-B82A-18B8BB08C75C}" type="presParOf" srcId="{6A462FF7-277F-4ACC-A693-FF41E18AD4A2}" destId="{397BE5B0-5A88-4080-9D10-69B68D75389D}" srcOrd="5" destOrd="0" presId="urn:microsoft.com/office/officeart/2008/layout/VerticalAccentList"/>
    <dgm:cxn modelId="{092CCC90-5BA4-4A1C-93D4-F7B3B2DC5FE1}" type="presParOf" srcId="{6A462FF7-277F-4ACC-A693-FF41E18AD4A2}" destId="{EA5A873E-9259-49C6-877F-523BD6DFC9EC}" srcOrd="6" destOrd="0" presId="urn:microsoft.com/office/officeart/2008/layout/VerticalAccentList"/>
    <dgm:cxn modelId="{3E467F2C-F887-4D44-9315-0C75EE017ACC}" type="presParOf" srcId="{6A462FF7-277F-4ACC-A693-FF41E18AD4A2}" destId="{066BF603-8CDD-418A-9B9B-354AF993A106}"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4E20B6-A6E8-4E45-8DCF-86773680888E}" type="doc">
      <dgm:prSet loTypeId="urn:microsoft.com/office/officeart/2005/8/layout/hList3" loCatId="list" qsTypeId="urn:microsoft.com/office/officeart/2005/8/quickstyle/simple1" qsCatId="simple" csTypeId="urn:microsoft.com/office/officeart/2005/8/colors/colorful2" csCatId="colorful" phldr="1"/>
      <dgm:spPr/>
      <dgm:t>
        <a:bodyPr/>
        <a:lstStyle/>
        <a:p>
          <a:endParaRPr lang="en-US"/>
        </a:p>
      </dgm:t>
    </dgm:pt>
    <dgm:pt modelId="{54931593-52D8-41CF-90EE-053A808C1A56}">
      <dgm:prSet phldrT="[Text]" custT="1"/>
      <dgm:spPr/>
      <dgm:t>
        <a:bodyPr/>
        <a:lstStyle/>
        <a:p>
          <a:r>
            <a:rPr lang="en-US" sz="3200" b="1" dirty="0" smtClean="0">
              <a:solidFill>
                <a:schemeClr val="bg2">
                  <a:lumMod val="10000"/>
                </a:schemeClr>
              </a:solidFill>
            </a:rPr>
            <a:t>50% </a:t>
          </a:r>
          <a:r>
            <a:rPr lang="en-US" sz="3200" dirty="0" smtClean="0">
              <a:solidFill>
                <a:schemeClr val="bg2">
                  <a:lumMod val="10000"/>
                </a:schemeClr>
              </a:solidFill>
            </a:rPr>
            <a:t>will be unemployed</a:t>
          </a:r>
          <a:endParaRPr lang="en-US" sz="3200" dirty="0">
            <a:solidFill>
              <a:schemeClr val="bg2">
                <a:lumMod val="10000"/>
              </a:schemeClr>
            </a:solidFill>
          </a:endParaRPr>
        </a:p>
      </dgm:t>
    </dgm:pt>
    <dgm:pt modelId="{8585FF34-1345-405A-A9D3-8D1C2208A994}" type="parTrans" cxnId="{AC501C70-95E2-4348-B1F3-0BE0A1D83724}">
      <dgm:prSet/>
      <dgm:spPr/>
      <dgm:t>
        <a:bodyPr/>
        <a:lstStyle/>
        <a:p>
          <a:endParaRPr lang="en-US"/>
        </a:p>
      </dgm:t>
    </dgm:pt>
    <dgm:pt modelId="{8555CD48-D261-439D-857A-BE2FF33BD6AB}" type="sibTrans" cxnId="{AC501C70-95E2-4348-B1F3-0BE0A1D83724}">
      <dgm:prSet/>
      <dgm:spPr/>
      <dgm:t>
        <a:bodyPr/>
        <a:lstStyle/>
        <a:p>
          <a:endParaRPr lang="en-US"/>
        </a:p>
      </dgm:t>
    </dgm:pt>
    <dgm:pt modelId="{3D53B802-9D7E-46FB-A74D-1F6936E202F8}">
      <dgm:prSet phldrT="[Text]" custT="1"/>
      <dgm:spPr/>
      <dgm:t>
        <a:bodyPr/>
        <a:lstStyle/>
        <a:p>
          <a:r>
            <a:rPr lang="en-US" sz="4000" b="1" dirty="0" smtClean="0">
              <a:solidFill>
                <a:schemeClr val="bg2">
                  <a:lumMod val="10000"/>
                </a:schemeClr>
              </a:solidFill>
            </a:rPr>
            <a:t>Within 2 years of aging out:</a:t>
          </a:r>
          <a:endParaRPr lang="en-US" sz="4000" b="1" dirty="0">
            <a:solidFill>
              <a:schemeClr val="bg2">
                <a:lumMod val="10000"/>
              </a:schemeClr>
            </a:solidFill>
          </a:endParaRPr>
        </a:p>
      </dgm:t>
    </dgm:pt>
    <dgm:pt modelId="{2F0A9AE7-9C29-494F-995E-F824DB53D15B}" type="sibTrans" cxnId="{ED617436-1BEE-4304-926F-1EAF3FF1344E}">
      <dgm:prSet/>
      <dgm:spPr/>
      <dgm:t>
        <a:bodyPr/>
        <a:lstStyle/>
        <a:p>
          <a:endParaRPr lang="en-US"/>
        </a:p>
      </dgm:t>
    </dgm:pt>
    <dgm:pt modelId="{AAB70E82-B70E-4B7E-920C-B6446EBF072E}" type="parTrans" cxnId="{ED617436-1BEE-4304-926F-1EAF3FF1344E}">
      <dgm:prSet/>
      <dgm:spPr/>
      <dgm:t>
        <a:bodyPr/>
        <a:lstStyle/>
        <a:p>
          <a:endParaRPr lang="en-US"/>
        </a:p>
      </dgm:t>
    </dgm:pt>
    <dgm:pt modelId="{BA08732B-76EE-4752-BC5C-57275F7131ED}">
      <dgm:prSet phldrT="[Text]" custT="1"/>
      <dgm:spPr/>
      <dgm:t>
        <a:bodyPr/>
        <a:lstStyle/>
        <a:p>
          <a:r>
            <a:rPr lang="en-US" sz="3200" b="1" dirty="0" smtClean="0">
              <a:solidFill>
                <a:schemeClr val="bg2">
                  <a:lumMod val="10000"/>
                </a:schemeClr>
              </a:solidFill>
            </a:rPr>
            <a:t>25% </a:t>
          </a:r>
          <a:r>
            <a:rPr lang="en-US" sz="3200" dirty="0" smtClean="0">
              <a:solidFill>
                <a:schemeClr val="bg2">
                  <a:lumMod val="10000"/>
                </a:schemeClr>
              </a:solidFill>
            </a:rPr>
            <a:t>will be incarcerated</a:t>
          </a:r>
          <a:endParaRPr lang="en-US" sz="3200" dirty="0">
            <a:solidFill>
              <a:schemeClr val="bg2">
                <a:lumMod val="10000"/>
              </a:schemeClr>
            </a:solidFill>
          </a:endParaRPr>
        </a:p>
      </dgm:t>
    </dgm:pt>
    <dgm:pt modelId="{4151FE68-DCB6-46CD-B09C-F60841DF1340}" type="parTrans" cxnId="{E61114CB-AB8F-4AFA-9329-A901AC65AB3A}">
      <dgm:prSet/>
      <dgm:spPr/>
      <dgm:t>
        <a:bodyPr/>
        <a:lstStyle/>
        <a:p>
          <a:endParaRPr lang="en-US"/>
        </a:p>
      </dgm:t>
    </dgm:pt>
    <dgm:pt modelId="{B489C21E-311C-43DF-AEF9-1BFE1E5298D8}" type="sibTrans" cxnId="{E61114CB-AB8F-4AFA-9329-A901AC65AB3A}">
      <dgm:prSet/>
      <dgm:spPr/>
      <dgm:t>
        <a:bodyPr/>
        <a:lstStyle/>
        <a:p>
          <a:endParaRPr lang="en-US"/>
        </a:p>
      </dgm:t>
    </dgm:pt>
    <dgm:pt modelId="{A7BB594E-A95A-4D06-9266-8F3FD30699B1}">
      <dgm:prSet phldrT="[Text]" custT="1"/>
      <dgm:spPr/>
      <dgm:t>
        <a:bodyPr/>
        <a:lstStyle/>
        <a:p>
          <a:r>
            <a:rPr lang="en-US" sz="3200" dirty="0" smtClean="0">
              <a:solidFill>
                <a:schemeClr val="bg2">
                  <a:lumMod val="10000"/>
                </a:schemeClr>
              </a:solidFill>
            </a:rPr>
            <a:t> </a:t>
          </a:r>
          <a:r>
            <a:rPr lang="en-US" sz="3200" b="1" dirty="0" smtClean="0">
              <a:solidFill>
                <a:schemeClr val="bg2">
                  <a:lumMod val="10000"/>
                </a:schemeClr>
              </a:solidFill>
            </a:rPr>
            <a:t>20% </a:t>
          </a:r>
          <a:r>
            <a:rPr lang="en-US" sz="3200" dirty="0" smtClean="0">
              <a:solidFill>
                <a:schemeClr val="bg2">
                  <a:lumMod val="10000"/>
                </a:schemeClr>
              </a:solidFill>
            </a:rPr>
            <a:t>will be homeless</a:t>
          </a:r>
          <a:endParaRPr lang="en-US" sz="3200" dirty="0">
            <a:solidFill>
              <a:schemeClr val="bg2">
                <a:lumMod val="10000"/>
              </a:schemeClr>
            </a:solidFill>
          </a:endParaRPr>
        </a:p>
      </dgm:t>
    </dgm:pt>
    <dgm:pt modelId="{2DC6900F-F9C6-4F7A-954C-676064C0C550}" type="parTrans" cxnId="{953270AC-EA18-4630-A209-AA0B184FF04F}">
      <dgm:prSet/>
      <dgm:spPr/>
      <dgm:t>
        <a:bodyPr/>
        <a:lstStyle/>
        <a:p>
          <a:endParaRPr lang="en-US"/>
        </a:p>
      </dgm:t>
    </dgm:pt>
    <dgm:pt modelId="{A3BA40B9-C730-45E4-8E43-7A2E0DD85B89}" type="sibTrans" cxnId="{953270AC-EA18-4630-A209-AA0B184FF04F}">
      <dgm:prSet/>
      <dgm:spPr/>
      <dgm:t>
        <a:bodyPr/>
        <a:lstStyle/>
        <a:p>
          <a:endParaRPr lang="en-US"/>
        </a:p>
      </dgm:t>
    </dgm:pt>
    <dgm:pt modelId="{BCF54BF4-704C-4942-88EC-BE5EC7F9815C}" type="pres">
      <dgm:prSet presAssocID="{DB4E20B6-A6E8-4E45-8DCF-86773680888E}" presName="composite" presStyleCnt="0">
        <dgm:presLayoutVars>
          <dgm:chMax val="1"/>
          <dgm:dir/>
          <dgm:resizeHandles val="exact"/>
        </dgm:presLayoutVars>
      </dgm:prSet>
      <dgm:spPr/>
      <dgm:t>
        <a:bodyPr/>
        <a:lstStyle/>
        <a:p>
          <a:endParaRPr lang="en-US"/>
        </a:p>
      </dgm:t>
    </dgm:pt>
    <dgm:pt modelId="{E99FC8E2-3EC0-4608-BAFC-0DA06AE04AB1}" type="pres">
      <dgm:prSet presAssocID="{3D53B802-9D7E-46FB-A74D-1F6936E202F8}" presName="roof" presStyleLbl="dkBgShp" presStyleIdx="0" presStyleCnt="2"/>
      <dgm:spPr/>
      <dgm:t>
        <a:bodyPr/>
        <a:lstStyle/>
        <a:p>
          <a:endParaRPr lang="en-US"/>
        </a:p>
      </dgm:t>
    </dgm:pt>
    <dgm:pt modelId="{B13956E6-CDDC-43BF-BC0A-E88E806CE5E5}" type="pres">
      <dgm:prSet presAssocID="{3D53B802-9D7E-46FB-A74D-1F6936E202F8}" presName="pillars" presStyleCnt="0"/>
      <dgm:spPr/>
    </dgm:pt>
    <dgm:pt modelId="{2D4554FF-B144-4C97-AAB6-8B98EBD82AA8}" type="pres">
      <dgm:prSet presAssocID="{3D53B802-9D7E-46FB-A74D-1F6936E202F8}" presName="pillar1" presStyleLbl="node1" presStyleIdx="0" presStyleCnt="3">
        <dgm:presLayoutVars>
          <dgm:bulletEnabled val="1"/>
        </dgm:presLayoutVars>
      </dgm:prSet>
      <dgm:spPr/>
      <dgm:t>
        <a:bodyPr/>
        <a:lstStyle/>
        <a:p>
          <a:endParaRPr lang="en-US"/>
        </a:p>
      </dgm:t>
    </dgm:pt>
    <dgm:pt modelId="{CAE4955C-5F62-4C77-9CC8-B88F73F079E3}" type="pres">
      <dgm:prSet presAssocID="{BA08732B-76EE-4752-BC5C-57275F7131ED}" presName="pillarX" presStyleLbl="node1" presStyleIdx="1" presStyleCnt="3">
        <dgm:presLayoutVars>
          <dgm:bulletEnabled val="1"/>
        </dgm:presLayoutVars>
      </dgm:prSet>
      <dgm:spPr/>
      <dgm:t>
        <a:bodyPr/>
        <a:lstStyle/>
        <a:p>
          <a:endParaRPr lang="en-US"/>
        </a:p>
      </dgm:t>
    </dgm:pt>
    <dgm:pt modelId="{A3CAAFEA-7E68-42C2-B453-246611C51159}" type="pres">
      <dgm:prSet presAssocID="{A7BB594E-A95A-4D06-9266-8F3FD30699B1}" presName="pillarX" presStyleLbl="node1" presStyleIdx="2" presStyleCnt="3">
        <dgm:presLayoutVars>
          <dgm:bulletEnabled val="1"/>
        </dgm:presLayoutVars>
      </dgm:prSet>
      <dgm:spPr/>
      <dgm:t>
        <a:bodyPr/>
        <a:lstStyle/>
        <a:p>
          <a:endParaRPr lang="en-US"/>
        </a:p>
      </dgm:t>
    </dgm:pt>
    <dgm:pt modelId="{82C9E4C8-5CA3-4533-9D7D-A749F2CF68DB}" type="pres">
      <dgm:prSet presAssocID="{3D53B802-9D7E-46FB-A74D-1F6936E202F8}" presName="base" presStyleLbl="dkBgShp" presStyleIdx="1" presStyleCnt="2"/>
      <dgm:spPr/>
    </dgm:pt>
  </dgm:ptLst>
  <dgm:cxnLst>
    <dgm:cxn modelId="{8D6B91DA-4BB8-484B-9B07-DD809F2D0A35}" type="presOf" srcId="{54931593-52D8-41CF-90EE-053A808C1A56}" destId="{2D4554FF-B144-4C97-AAB6-8B98EBD82AA8}" srcOrd="0" destOrd="0" presId="urn:microsoft.com/office/officeart/2005/8/layout/hList3"/>
    <dgm:cxn modelId="{2771B042-6346-466F-AC73-5849E3B932EF}" type="presOf" srcId="{3D53B802-9D7E-46FB-A74D-1F6936E202F8}" destId="{E99FC8E2-3EC0-4608-BAFC-0DA06AE04AB1}" srcOrd="0" destOrd="0" presId="urn:microsoft.com/office/officeart/2005/8/layout/hList3"/>
    <dgm:cxn modelId="{36B1A931-D151-4254-AC3D-AD8441266E2D}" type="presOf" srcId="{DB4E20B6-A6E8-4E45-8DCF-86773680888E}" destId="{BCF54BF4-704C-4942-88EC-BE5EC7F9815C}" srcOrd="0" destOrd="0" presId="urn:microsoft.com/office/officeart/2005/8/layout/hList3"/>
    <dgm:cxn modelId="{1FB86382-3761-4F16-BCE9-50DE7DADEA12}" type="presOf" srcId="{A7BB594E-A95A-4D06-9266-8F3FD30699B1}" destId="{A3CAAFEA-7E68-42C2-B453-246611C51159}" srcOrd="0" destOrd="0" presId="urn:microsoft.com/office/officeart/2005/8/layout/hList3"/>
    <dgm:cxn modelId="{953270AC-EA18-4630-A209-AA0B184FF04F}" srcId="{3D53B802-9D7E-46FB-A74D-1F6936E202F8}" destId="{A7BB594E-A95A-4D06-9266-8F3FD30699B1}" srcOrd="2" destOrd="0" parTransId="{2DC6900F-F9C6-4F7A-954C-676064C0C550}" sibTransId="{A3BA40B9-C730-45E4-8E43-7A2E0DD85B89}"/>
    <dgm:cxn modelId="{AE9E68EE-F2C8-4C60-B84E-80CCA794EFBE}" type="presOf" srcId="{BA08732B-76EE-4752-BC5C-57275F7131ED}" destId="{CAE4955C-5F62-4C77-9CC8-B88F73F079E3}" srcOrd="0" destOrd="0" presId="urn:microsoft.com/office/officeart/2005/8/layout/hList3"/>
    <dgm:cxn modelId="{AC501C70-95E2-4348-B1F3-0BE0A1D83724}" srcId="{3D53B802-9D7E-46FB-A74D-1F6936E202F8}" destId="{54931593-52D8-41CF-90EE-053A808C1A56}" srcOrd="0" destOrd="0" parTransId="{8585FF34-1345-405A-A9D3-8D1C2208A994}" sibTransId="{8555CD48-D261-439D-857A-BE2FF33BD6AB}"/>
    <dgm:cxn modelId="{E61114CB-AB8F-4AFA-9329-A901AC65AB3A}" srcId="{3D53B802-9D7E-46FB-A74D-1F6936E202F8}" destId="{BA08732B-76EE-4752-BC5C-57275F7131ED}" srcOrd="1" destOrd="0" parTransId="{4151FE68-DCB6-46CD-B09C-F60841DF1340}" sibTransId="{B489C21E-311C-43DF-AEF9-1BFE1E5298D8}"/>
    <dgm:cxn modelId="{ED617436-1BEE-4304-926F-1EAF3FF1344E}" srcId="{DB4E20B6-A6E8-4E45-8DCF-86773680888E}" destId="{3D53B802-9D7E-46FB-A74D-1F6936E202F8}" srcOrd="0" destOrd="0" parTransId="{AAB70E82-B70E-4B7E-920C-B6446EBF072E}" sibTransId="{2F0A9AE7-9C29-494F-995E-F824DB53D15B}"/>
    <dgm:cxn modelId="{07F18203-66EE-448C-B623-8E0153FA7ADC}" type="presParOf" srcId="{BCF54BF4-704C-4942-88EC-BE5EC7F9815C}" destId="{E99FC8E2-3EC0-4608-BAFC-0DA06AE04AB1}" srcOrd="0" destOrd="0" presId="urn:microsoft.com/office/officeart/2005/8/layout/hList3"/>
    <dgm:cxn modelId="{38C2C37E-D034-4D2F-98CB-8CBF839D34A0}" type="presParOf" srcId="{BCF54BF4-704C-4942-88EC-BE5EC7F9815C}" destId="{B13956E6-CDDC-43BF-BC0A-E88E806CE5E5}" srcOrd="1" destOrd="0" presId="urn:microsoft.com/office/officeart/2005/8/layout/hList3"/>
    <dgm:cxn modelId="{5528E327-67BB-4298-8DBA-DF8E9EA86604}" type="presParOf" srcId="{B13956E6-CDDC-43BF-BC0A-E88E806CE5E5}" destId="{2D4554FF-B144-4C97-AAB6-8B98EBD82AA8}" srcOrd="0" destOrd="0" presId="urn:microsoft.com/office/officeart/2005/8/layout/hList3"/>
    <dgm:cxn modelId="{1CBEF6ED-A656-414F-9901-4FD550A8B16D}" type="presParOf" srcId="{B13956E6-CDDC-43BF-BC0A-E88E806CE5E5}" destId="{CAE4955C-5F62-4C77-9CC8-B88F73F079E3}" srcOrd="1" destOrd="0" presId="urn:microsoft.com/office/officeart/2005/8/layout/hList3"/>
    <dgm:cxn modelId="{3EFCFBC3-3420-4B1D-87A8-E778DE55BCC0}" type="presParOf" srcId="{B13956E6-CDDC-43BF-BC0A-E88E806CE5E5}" destId="{A3CAAFEA-7E68-42C2-B453-246611C51159}" srcOrd="2" destOrd="0" presId="urn:microsoft.com/office/officeart/2005/8/layout/hList3"/>
    <dgm:cxn modelId="{FFC947B2-6FE6-4F0F-B0F2-48554F5B0F65}" type="presParOf" srcId="{BCF54BF4-704C-4942-88EC-BE5EC7F9815C}" destId="{82C9E4C8-5CA3-4533-9D7D-A749F2CF68DB}"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440802-2849-47E9-9040-76790BAAFDF1}" type="doc">
      <dgm:prSet loTypeId="urn:microsoft.com/office/officeart/2005/8/layout/pyramid2" loCatId="list" qsTypeId="urn:microsoft.com/office/officeart/2005/8/quickstyle/simple1" qsCatId="simple" csTypeId="urn:microsoft.com/office/officeart/2005/8/colors/colorful4" csCatId="colorful" phldr="1"/>
      <dgm:spPr/>
    </dgm:pt>
    <dgm:pt modelId="{57BA1BAE-3129-4AE9-9573-3F6F687F917B}">
      <dgm:prSet phldrT="[Text]"/>
      <dgm:spPr/>
      <dgm:t>
        <a:bodyPr/>
        <a:lstStyle/>
        <a:p>
          <a:r>
            <a:rPr lang="en-US" dirty="0" smtClean="0"/>
            <a:t>Acute</a:t>
          </a:r>
          <a:endParaRPr lang="en-US" dirty="0"/>
        </a:p>
      </dgm:t>
    </dgm:pt>
    <dgm:pt modelId="{83A95FD8-4B06-44FC-8F61-6945FC9A3D04}" type="parTrans" cxnId="{286FE91D-0D01-4A90-BEC0-ED46F3CB79F2}">
      <dgm:prSet/>
      <dgm:spPr/>
      <dgm:t>
        <a:bodyPr/>
        <a:lstStyle/>
        <a:p>
          <a:endParaRPr lang="en-US"/>
        </a:p>
      </dgm:t>
    </dgm:pt>
    <dgm:pt modelId="{1C834D7B-50BC-40F8-B7CB-EF3E17D64E1E}" type="sibTrans" cxnId="{286FE91D-0D01-4A90-BEC0-ED46F3CB79F2}">
      <dgm:prSet/>
      <dgm:spPr/>
      <dgm:t>
        <a:bodyPr/>
        <a:lstStyle/>
        <a:p>
          <a:endParaRPr lang="en-US"/>
        </a:p>
      </dgm:t>
    </dgm:pt>
    <dgm:pt modelId="{382BC568-5D7E-4862-8B3E-D18B7AAEF343}">
      <dgm:prSet phldrT="[Text]"/>
      <dgm:spPr/>
      <dgm:t>
        <a:bodyPr/>
        <a:lstStyle/>
        <a:p>
          <a:r>
            <a:rPr lang="en-US" dirty="0" smtClean="0"/>
            <a:t>Chronic</a:t>
          </a:r>
          <a:endParaRPr lang="en-US" dirty="0"/>
        </a:p>
      </dgm:t>
    </dgm:pt>
    <dgm:pt modelId="{229F4C3D-3953-4EC1-ACA9-A328E9384BFE}" type="parTrans" cxnId="{12FE5A9B-D7B6-443A-AEC7-6C1C8069F264}">
      <dgm:prSet/>
      <dgm:spPr/>
      <dgm:t>
        <a:bodyPr/>
        <a:lstStyle/>
        <a:p>
          <a:endParaRPr lang="en-US"/>
        </a:p>
      </dgm:t>
    </dgm:pt>
    <dgm:pt modelId="{F3B414E0-5EAA-43C8-A0D8-545D4BA2A211}" type="sibTrans" cxnId="{12FE5A9B-D7B6-443A-AEC7-6C1C8069F264}">
      <dgm:prSet/>
      <dgm:spPr/>
      <dgm:t>
        <a:bodyPr/>
        <a:lstStyle/>
        <a:p>
          <a:endParaRPr lang="en-US"/>
        </a:p>
      </dgm:t>
    </dgm:pt>
    <dgm:pt modelId="{AFDB60E0-FA89-43D0-AECF-80138B574FF2}">
      <dgm:prSet phldrT="[Text]"/>
      <dgm:spPr/>
      <dgm:t>
        <a:bodyPr/>
        <a:lstStyle/>
        <a:p>
          <a:r>
            <a:rPr lang="en-US" dirty="0" smtClean="0"/>
            <a:t>Complex</a:t>
          </a:r>
          <a:endParaRPr lang="en-US" dirty="0"/>
        </a:p>
      </dgm:t>
    </dgm:pt>
    <dgm:pt modelId="{AC3C75C1-EC02-4E36-85A2-FB079DEA9474}" type="parTrans" cxnId="{35676F07-8E38-44E8-A985-7F42A1CAFE07}">
      <dgm:prSet/>
      <dgm:spPr/>
      <dgm:t>
        <a:bodyPr/>
        <a:lstStyle/>
        <a:p>
          <a:endParaRPr lang="en-US"/>
        </a:p>
      </dgm:t>
    </dgm:pt>
    <dgm:pt modelId="{8B700209-5D3E-4088-9E30-8C3723D1D729}" type="sibTrans" cxnId="{35676F07-8E38-44E8-A985-7F42A1CAFE07}">
      <dgm:prSet/>
      <dgm:spPr/>
      <dgm:t>
        <a:bodyPr/>
        <a:lstStyle/>
        <a:p>
          <a:endParaRPr lang="en-US"/>
        </a:p>
      </dgm:t>
    </dgm:pt>
    <dgm:pt modelId="{8F0BF982-1673-404E-A7D0-3605EEC5D929}" type="pres">
      <dgm:prSet presAssocID="{48440802-2849-47E9-9040-76790BAAFDF1}" presName="compositeShape" presStyleCnt="0">
        <dgm:presLayoutVars>
          <dgm:dir/>
          <dgm:resizeHandles/>
        </dgm:presLayoutVars>
      </dgm:prSet>
      <dgm:spPr/>
    </dgm:pt>
    <dgm:pt modelId="{2E8177BE-576D-42F0-93F3-AE125944685D}" type="pres">
      <dgm:prSet presAssocID="{48440802-2849-47E9-9040-76790BAAFDF1}" presName="pyramid" presStyleLbl="node1" presStyleIdx="0" presStyleCnt="1"/>
      <dgm:spPr/>
    </dgm:pt>
    <dgm:pt modelId="{8297C188-37BE-4546-A84A-E775BBB05929}" type="pres">
      <dgm:prSet presAssocID="{48440802-2849-47E9-9040-76790BAAFDF1}" presName="theList" presStyleCnt="0"/>
      <dgm:spPr/>
    </dgm:pt>
    <dgm:pt modelId="{2FD1BA0C-7BA9-41CA-B198-0D0C5ED081F6}" type="pres">
      <dgm:prSet presAssocID="{57BA1BAE-3129-4AE9-9573-3F6F687F917B}" presName="aNode" presStyleLbl="fgAcc1" presStyleIdx="0" presStyleCnt="3">
        <dgm:presLayoutVars>
          <dgm:bulletEnabled val="1"/>
        </dgm:presLayoutVars>
      </dgm:prSet>
      <dgm:spPr/>
      <dgm:t>
        <a:bodyPr/>
        <a:lstStyle/>
        <a:p>
          <a:endParaRPr lang="en-US"/>
        </a:p>
      </dgm:t>
    </dgm:pt>
    <dgm:pt modelId="{82658B57-AA4A-4012-B495-A7B70BDAC009}" type="pres">
      <dgm:prSet presAssocID="{57BA1BAE-3129-4AE9-9573-3F6F687F917B}" presName="aSpace" presStyleCnt="0"/>
      <dgm:spPr/>
    </dgm:pt>
    <dgm:pt modelId="{3A87CCA4-5D7E-4635-9489-7EADA735B829}" type="pres">
      <dgm:prSet presAssocID="{382BC568-5D7E-4862-8B3E-D18B7AAEF343}" presName="aNode" presStyleLbl="fgAcc1" presStyleIdx="1" presStyleCnt="3">
        <dgm:presLayoutVars>
          <dgm:bulletEnabled val="1"/>
        </dgm:presLayoutVars>
      </dgm:prSet>
      <dgm:spPr/>
      <dgm:t>
        <a:bodyPr/>
        <a:lstStyle/>
        <a:p>
          <a:endParaRPr lang="en-US"/>
        </a:p>
      </dgm:t>
    </dgm:pt>
    <dgm:pt modelId="{684E141A-588B-4E34-8C6F-F0F7AC084C82}" type="pres">
      <dgm:prSet presAssocID="{382BC568-5D7E-4862-8B3E-D18B7AAEF343}" presName="aSpace" presStyleCnt="0"/>
      <dgm:spPr/>
    </dgm:pt>
    <dgm:pt modelId="{12FA900B-4F95-459B-BEF4-CE0CC8982DFC}" type="pres">
      <dgm:prSet presAssocID="{AFDB60E0-FA89-43D0-AECF-80138B574FF2}" presName="aNode" presStyleLbl="fgAcc1" presStyleIdx="2" presStyleCnt="3">
        <dgm:presLayoutVars>
          <dgm:bulletEnabled val="1"/>
        </dgm:presLayoutVars>
      </dgm:prSet>
      <dgm:spPr/>
      <dgm:t>
        <a:bodyPr/>
        <a:lstStyle/>
        <a:p>
          <a:endParaRPr lang="en-US"/>
        </a:p>
      </dgm:t>
    </dgm:pt>
    <dgm:pt modelId="{12FA6C85-26DF-4548-96C5-B4EF89E83D89}" type="pres">
      <dgm:prSet presAssocID="{AFDB60E0-FA89-43D0-AECF-80138B574FF2}" presName="aSpace" presStyleCnt="0"/>
      <dgm:spPr/>
    </dgm:pt>
  </dgm:ptLst>
  <dgm:cxnLst>
    <dgm:cxn modelId="{1820FD65-888D-44E4-9BD4-0A730B5CC748}" type="presOf" srcId="{AFDB60E0-FA89-43D0-AECF-80138B574FF2}" destId="{12FA900B-4F95-459B-BEF4-CE0CC8982DFC}" srcOrd="0" destOrd="0" presId="urn:microsoft.com/office/officeart/2005/8/layout/pyramid2"/>
    <dgm:cxn modelId="{286FE91D-0D01-4A90-BEC0-ED46F3CB79F2}" srcId="{48440802-2849-47E9-9040-76790BAAFDF1}" destId="{57BA1BAE-3129-4AE9-9573-3F6F687F917B}" srcOrd="0" destOrd="0" parTransId="{83A95FD8-4B06-44FC-8F61-6945FC9A3D04}" sibTransId="{1C834D7B-50BC-40F8-B7CB-EF3E17D64E1E}"/>
    <dgm:cxn modelId="{12FE5A9B-D7B6-443A-AEC7-6C1C8069F264}" srcId="{48440802-2849-47E9-9040-76790BAAFDF1}" destId="{382BC568-5D7E-4862-8B3E-D18B7AAEF343}" srcOrd="1" destOrd="0" parTransId="{229F4C3D-3953-4EC1-ACA9-A328E9384BFE}" sibTransId="{F3B414E0-5EAA-43C8-A0D8-545D4BA2A211}"/>
    <dgm:cxn modelId="{35676F07-8E38-44E8-A985-7F42A1CAFE07}" srcId="{48440802-2849-47E9-9040-76790BAAFDF1}" destId="{AFDB60E0-FA89-43D0-AECF-80138B574FF2}" srcOrd="2" destOrd="0" parTransId="{AC3C75C1-EC02-4E36-85A2-FB079DEA9474}" sibTransId="{8B700209-5D3E-4088-9E30-8C3723D1D729}"/>
    <dgm:cxn modelId="{29404554-6879-4006-8EC8-CB4B873EBA87}" type="presOf" srcId="{57BA1BAE-3129-4AE9-9573-3F6F687F917B}" destId="{2FD1BA0C-7BA9-41CA-B198-0D0C5ED081F6}" srcOrd="0" destOrd="0" presId="urn:microsoft.com/office/officeart/2005/8/layout/pyramid2"/>
    <dgm:cxn modelId="{D258AFF1-7182-4F0B-98CA-A425EF0EC86F}" type="presOf" srcId="{48440802-2849-47E9-9040-76790BAAFDF1}" destId="{8F0BF982-1673-404E-A7D0-3605EEC5D929}" srcOrd="0" destOrd="0" presId="urn:microsoft.com/office/officeart/2005/8/layout/pyramid2"/>
    <dgm:cxn modelId="{B7B4B08F-0A27-4A94-A08D-B6782EE44C6F}" type="presOf" srcId="{382BC568-5D7E-4862-8B3E-D18B7AAEF343}" destId="{3A87CCA4-5D7E-4635-9489-7EADA735B829}" srcOrd="0" destOrd="0" presId="urn:microsoft.com/office/officeart/2005/8/layout/pyramid2"/>
    <dgm:cxn modelId="{D65FD28E-2139-4259-AA86-191CF4F540F9}" type="presParOf" srcId="{8F0BF982-1673-404E-A7D0-3605EEC5D929}" destId="{2E8177BE-576D-42F0-93F3-AE125944685D}" srcOrd="0" destOrd="0" presId="urn:microsoft.com/office/officeart/2005/8/layout/pyramid2"/>
    <dgm:cxn modelId="{64D45E72-4561-4A83-9886-BF01CB991988}" type="presParOf" srcId="{8F0BF982-1673-404E-A7D0-3605EEC5D929}" destId="{8297C188-37BE-4546-A84A-E775BBB05929}" srcOrd="1" destOrd="0" presId="urn:microsoft.com/office/officeart/2005/8/layout/pyramid2"/>
    <dgm:cxn modelId="{2E9AAFB6-1356-4AAB-A10A-B9AF34DCF8F1}" type="presParOf" srcId="{8297C188-37BE-4546-A84A-E775BBB05929}" destId="{2FD1BA0C-7BA9-41CA-B198-0D0C5ED081F6}" srcOrd="0" destOrd="0" presId="urn:microsoft.com/office/officeart/2005/8/layout/pyramid2"/>
    <dgm:cxn modelId="{71D150AE-2C12-4D17-BDF4-FC2E4F059EFF}" type="presParOf" srcId="{8297C188-37BE-4546-A84A-E775BBB05929}" destId="{82658B57-AA4A-4012-B495-A7B70BDAC009}" srcOrd="1" destOrd="0" presId="urn:microsoft.com/office/officeart/2005/8/layout/pyramid2"/>
    <dgm:cxn modelId="{E8977C57-8C93-4916-BE7E-B79AA74E1EDA}" type="presParOf" srcId="{8297C188-37BE-4546-A84A-E775BBB05929}" destId="{3A87CCA4-5D7E-4635-9489-7EADA735B829}" srcOrd="2" destOrd="0" presId="urn:microsoft.com/office/officeart/2005/8/layout/pyramid2"/>
    <dgm:cxn modelId="{50A8301F-6011-4450-B321-0D2F4E124D6D}" type="presParOf" srcId="{8297C188-37BE-4546-A84A-E775BBB05929}" destId="{684E141A-588B-4E34-8C6F-F0F7AC084C82}" srcOrd="3" destOrd="0" presId="urn:microsoft.com/office/officeart/2005/8/layout/pyramid2"/>
    <dgm:cxn modelId="{48265F60-0F35-4110-9EA4-6F6EB9199C0F}" type="presParOf" srcId="{8297C188-37BE-4546-A84A-E775BBB05929}" destId="{12FA900B-4F95-459B-BEF4-CE0CC8982DFC}" srcOrd="4" destOrd="0" presId="urn:microsoft.com/office/officeart/2005/8/layout/pyramid2"/>
    <dgm:cxn modelId="{D75437B4-682F-4731-9631-D951AAAD2296}" type="presParOf" srcId="{8297C188-37BE-4546-A84A-E775BBB05929}" destId="{12FA6C85-26DF-4548-96C5-B4EF89E83D89}"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E1C5E3-3C06-4F73-B0F1-1CA670029664}" type="doc">
      <dgm:prSet loTypeId="urn:microsoft.com/office/officeart/2005/8/layout/cycle3" loCatId="cycle" qsTypeId="urn:microsoft.com/office/officeart/2005/8/quickstyle/3d4" qsCatId="3D" csTypeId="urn:microsoft.com/office/officeart/2005/8/colors/colorful2" csCatId="colorful" phldr="1"/>
      <dgm:spPr/>
      <dgm:t>
        <a:bodyPr/>
        <a:lstStyle/>
        <a:p>
          <a:endParaRPr lang="en-US"/>
        </a:p>
      </dgm:t>
    </dgm:pt>
    <dgm:pt modelId="{7E60B8F7-21BE-4DDB-887A-1808CF4E47AA}">
      <dgm:prSet phldrT="[Text]" custT="1"/>
      <dgm:spPr/>
      <dgm:t>
        <a:bodyPr/>
        <a:lstStyle/>
        <a:p>
          <a:r>
            <a:rPr lang="en-US" sz="3200" dirty="0" smtClean="0">
              <a:solidFill>
                <a:schemeClr val="tx1"/>
              </a:solidFill>
            </a:rPr>
            <a:t>Focus</a:t>
          </a:r>
          <a:endParaRPr lang="en-US" sz="3200" dirty="0">
            <a:solidFill>
              <a:schemeClr val="tx1"/>
            </a:solidFill>
          </a:endParaRPr>
        </a:p>
      </dgm:t>
    </dgm:pt>
    <dgm:pt modelId="{9BF1911F-89B1-4DF4-B528-9F823D2C13E2}" type="parTrans" cxnId="{9DBBE21C-8CE9-4CF0-81BC-54445A7D81C3}">
      <dgm:prSet/>
      <dgm:spPr/>
      <dgm:t>
        <a:bodyPr/>
        <a:lstStyle/>
        <a:p>
          <a:endParaRPr lang="en-US"/>
        </a:p>
      </dgm:t>
    </dgm:pt>
    <dgm:pt modelId="{6BBB2A9C-BBDE-4C2C-81DD-FACEAEFE6244}" type="sibTrans" cxnId="{9DBBE21C-8CE9-4CF0-81BC-54445A7D81C3}">
      <dgm:prSet/>
      <dgm:spPr/>
      <dgm:t>
        <a:bodyPr/>
        <a:lstStyle/>
        <a:p>
          <a:endParaRPr lang="en-US"/>
        </a:p>
      </dgm:t>
    </dgm:pt>
    <dgm:pt modelId="{2DB251FC-FDE9-4331-8A7F-6DA8AF2232AB}">
      <dgm:prSet phldrT="[Text]" custT="1"/>
      <dgm:spPr/>
      <dgm:t>
        <a:bodyPr/>
        <a:lstStyle/>
        <a:p>
          <a:r>
            <a:rPr lang="en-US" sz="3200" smtClean="0">
              <a:solidFill>
                <a:schemeClr val="tx1"/>
              </a:solidFill>
            </a:rPr>
            <a:t>concentration</a:t>
          </a:r>
          <a:endParaRPr lang="en-US" sz="3200" dirty="0">
            <a:solidFill>
              <a:schemeClr val="tx1"/>
            </a:solidFill>
          </a:endParaRPr>
        </a:p>
      </dgm:t>
    </dgm:pt>
    <dgm:pt modelId="{3C42DA9A-90E6-4FB6-B606-ABEBBD0DB645}" type="parTrans" cxnId="{C4FF2B89-8716-440E-94D1-40CE181372C4}">
      <dgm:prSet/>
      <dgm:spPr/>
      <dgm:t>
        <a:bodyPr/>
        <a:lstStyle/>
        <a:p>
          <a:endParaRPr lang="en-US"/>
        </a:p>
      </dgm:t>
    </dgm:pt>
    <dgm:pt modelId="{7EF8E8BD-3C7F-4A7B-AA95-D6A35016B7A2}" type="sibTrans" cxnId="{C4FF2B89-8716-440E-94D1-40CE181372C4}">
      <dgm:prSet/>
      <dgm:spPr/>
      <dgm:t>
        <a:bodyPr/>
        <a:lstStyle/>
        <a:p>
          <a:endParaRPr lang="en-US"/>
        </a:p>
      </dgm:t>
    </dgm:pt>
    <dgm:pt modelId="{2F6F0683-D71B-4FE9-8934-B45A535D752A}">
      <dgm:prSet phldrT="[Text]" custT="1"/>
      <dgm:spPr/>
      <dgm:t>
        <a:bodyPr/>
        <a:lstStyle/>
        <a:p>
          <a:r>
            <a:rPr lang="en-US" sz="3200" dirty="0" smtClean="0">
              <a:solidFill>
                <a:schemeClr val="tx1"/>
              </a:solidFill>
            </a:rPr>
            <a:t>Taking in new information</a:t>
          </a:r>
          <a:endParaRPr lang="en-US" sz="3200" dirty="0">
            <a:solidFill>
              <a:schemeClr val="tx1"/>
            </a:solidFill>
          </a:endParaRPr>
        </a:p>
      </dgm:t>
    </dgm:pt>
    <dgm:pt modelId="{4561EC84-5EC6-4D55-9054-888E96F39125}" type="parTrans" cxnId="{8E232A6C-5685-470F-A8C4-880DA11D0CC4}">
      <dgm:prSet/>
      <dgm:spPr/>
      <dgm:t>
        <a:bodyPr/>
        <a:lstStyle/>
        <a:p>
          <a:endParaRPr lang="en-US"/>
        </a:p>
      </dgm:t>
    </dgm:pt>
    <dgm:pt modelId="{69E51ED1-CBAE-4713-9C42-7EBF72F1BB6B}" type="sibTrans" cxnId="{8E232A6C-5685-470F-A8C4-880DA11D0CC4}">
      <dgm:prSet/>
      <dgm:spPr/>
      <dgm:t>
        <a:bodyPr/>
        <a:lstStyle/>
        <a:p>
          <a:endParaRPr lang="en-US"/>
        </a:p>
      </dgm:t>
    </dgm:pt>
    <dgm:pt modelId="{CD865151-2F8C-4B68-9970-318C408309A4}">
      <dgm:prSet phldrT="[Text]" custT="1"/>
      <dgm:spPr/>
      <dgm:t>
        <a:bodyPr/>
        <a:lstStyle/>
        <a:p>
          <a:r>
            <a:rPr lang="en-US" sz="3200" smtClean="0">
              <a:solidFill>
                <a:schemeClr val="tx1"/>
              </a:solidFill>
            </a:rPr>
            <a:t>Going to sleep</a:t>
          </a:r>
          <a:endParaRPr lang="en-US" sz="3200" dirty="0">
            <a:solidFill>
              <a:schemeClr val="tx1"/>
            </a:solidFill>
          </a:endParaRPr>
        </a:p>
      </dgm:t>
    </dgm:pt>
    <dgm:pt modelId="{3A147800-CFC4-4155-8E64-54739C94A40B}" type="parTrans" cxnId="{689CCAA2-0D29-4E5E-9821-863F3F63A99D}">
      <dgm:prSet/>
      <dgm:spPr/>
      <dgm:t>
        <a:bodyPr/>
        <a:lstStyle/>
        <a:p>
          <a:endParaRPr lang="en-US"/>
        </a:p>
      </dgm:t>
    </dgm:pt>
    <dgm:pt modelId="{F6DD4683-9F4C-4442-95A3-11196A75E07A}" type="sibTrans" cxnId="{689CCAA2-0D29-4E5E-9821-863F3F63A99D}">
      <dgm:prSet/>
      <dgm:spPr/>
      <dgm:t>
        <a:bodyPr/>
        <a:lstStyle/>
        <a:p>
          <a:endParaRPr lang="en-US"/>
        </a:p>
      </dgm:t>
    </dgm:pt>
    <dgm:pt modelId="{44B04288-AD91-422F-BFB0-15BE4C51548A}">
      <dgm:prSet phldrT="[Text]" custT="1"/>
      <dgm:spPr/>
      <dgm:t>
        <a:bodyPr/>
        <a:lstStyle/>
        <a:p>
          <a:r>
            <a:rPr lang="en-US" sz="3200" dirty="0" smtClean="0">
              <a:solidFill>
                <a:schemeClr val="tx1"/>
              </a:solidFill>
            </a:rPr>
            <a:t>Staying asleep</a:t>
          </a:r>
          <a:endParaRPr lang="en-US" sz="3200" dirty="0">
            <a:solidFill>
              <a:schemeClr val="tx1"/>
            </a:solidFill>
          </a:endParaRPr>
        </a:p>
      </dgm:t>
    </dgm:pt>
    <dgm:pt modelId="{9E4E027C-C061-49B5-96E0-9F293D626EEE}" type="parTrans" cxnId="{8A4F74BF-230D-4D33-B8A7-CCFD8C50AD56}">
      <dgm:prSet/>
      <dgm:spPr/>
      <dgm:t>
        <a:bodyPr/>
        <a:lstStyle/>
        <a:p>
          <a:endParaRPr lang="en-US"/>
        </a:p>
      </dgm:t>
    </dgm:pt>
    <dgm:pt modelId="{0B19E1E3-65F6-464C-8E62-32E550B8D1F5}" type="sibTrans" cxnId="{8A4F74BF-230D-4D33-B8A7-CCFD8C50AD56}">
      <dgm:prSet/>
      <dgm:spPr/>
      <dgm:t>
        <a:bodyPr/>
        <a:lstStyle/>
        <a:p>
          <a:endParaRPr lang="en-US"/>
        </a:p>
      </dgm:t>
    </dgm:pt>
    <dgm:pt modelId="{8BDC1D04-4CD4-4CF5-AFB9-9B9312818DA6}">
      <dgm:prSet phldrT="[Text]" custT="1"/>
      <dgm:spPr/>
      <dgm:t>
        <a:bodyPr/>
        <a:lstStyle/>
        <a:p>
          <a:r>
            <a:rPr lang="en-US" sz="3200" dirty="0" smtClean="0">
              <a:solidFill>
                <a:schemeClr val="tx1"/>
              </a:solidFill>
            </a:rPr>
            <a:t>Feeling moody</a:t>
          </a:r>
          <a:endParaRPr lang="en-US" sz="3200" dirty="0">
            <a:solidFill>
              <a:schemeClr val="tx1"/>
            </a:solidFill>
          </a:endParaRPr>
        </a:p>
      </dgm:t>
    </dgm:pt>
    <dgm:pt modelId="{79627690-995F-4035-A450-3AAD6279618F}" type="parTrans" cxnId="{AADA683E-4049-4424-B55C-ABB899001C71}">
      <dgm:prSet/>
      <dgm:spPr/>
      <dgm:t>
        <a:bodyPr/>
        <a:lstStyle/>
        <a:p>
          <a:endParaRPr lang="en-US"/>
        </a:p>
      </dgm:t>
    </dgm:pt>
    <dgm:pt modelId="{9787988B-52C0-45DA-B2EF-A979BF81C2E4}" type="sibTrans" cxnId="{AADA683E-4049-4424-B55C-ABB899001C71}">
      <dgm:prSet/>
      <dgm:spPr/>
      <dgm:t>
        <a:bodyPr/>
        <a:lstStyle/>
        <a:p>
          <a:endParaRPr lang="en-US"/>
        </a:p>
      </dgm:t>
    </dgm:pt>
    <dgm:pt modelId="{3C90253A-875C-4267-8081-EE31E5C5DA64}">
      <dgm:prSet phldrT="[Text]" custT="1"/>
      <dgm:spPr/>
      <dgm:t>
        <a:bodyPr/>
        <a:lstStyle/>
        <a:p>
          <a:r>
            <a:rPr lang="en-US" sz="3200" dirty="0" smtClean="0">
              <a:solidFill>
                <a:schemeClr val="tx1"/>
              </a:solidFill>
            </a:rPr>
            <a:t>Becoming angry</a:t>
          </a:r>
          <a:endParaRPr lang="en-US" sz="3200" dirty="0">
            <a:solidFill>
              <a:schemeClr val="tx1"/>
            </a:solidFill>
          </a:endParaRPr>
        </a:p>
      </dgm:t>
    </dgm:pt>
    <dgm:pt modelId="{1B13BADE-71E7-4CDA-903B-2663C30B4E0C}" type="parTrans" cxnId="{5D7D0EFA-24CC-475B-85E0-CB682FEFAF1B}">
      <dgm:prSet/>
      <dgm:spPr/>
      <dgm:t>
        <a:bodyPr/>
        <a:lstStyle/>
        <a:p>
          <a:endParaRPr lang="en-US"/>
        </a:p>
      </dgm:t>
    </dgm:pt>
    <dgm:pt modelId="{A59087C3-06F7-48BC-9687-D38F0637DFCA}" type="sibTrans" cxnId="{5D7D0EFA-24CC-475B-85E0-CB682FEFAF1B}">
      <dgm:prSet/>
      <dgm:spPr/>
      <dgm:t>
        <a:bodyPr/>
        <a:lstStyle/>
        <a:p>
          <a:endParaRPr lang="en-US"/>
        </a:p>
      </dgm:t>
    </dgm:pt>
    <dgm:pt modelId="{AF9C5F6E-DB0F-4130-B080-7D61591CB08B}">
      <dgm:prSet phldrT="[Text]" custT="1"/>
      <dgm:spPr/>
      <dgm:t>
        <a:bodyPr/>
        <a:lstStyle/>
        <a:p>
          <a:r>
            <a:rPr lang="en-US" sz="3200" dirty="0" smtClean="0">
              <a:solidFill>
                <a:schemeClr val="tx1"/>
              </a:solidFill>
            </a:rPr>
            <a:t>Showing aggression</a:t>
          </a:r>
          <a:endParaRPr lang="en-US" sz="3200" dirty="0">
            <a:solidFill>
              <a:schemeClr val="tx1"/>
            </a:solidFill>
          </a:endParaRPr>
        </a:p>
      </dgm:t>
    </dgm:pt>
    <dgm:pt modelId="{E5CB1D0A-CAB3-4634-9125-34C8137A8FB1}" type="parTrans" cxnId="{061E28DF-9E7F-4BAF-A72A-2B0957BFA5CB}">
      <dgm:prSet/>
      <dgm:spPr/>
      <dgm:t>
        <a:bodyPr/>
        <a:lstStyle/>
        <a:p>
          <a:endParaRPr lang="en-US"/>
        </a:p>
      </dgm:t>
    </dgm:pt>
    <dgm:pt modelId="{15BCCA2B-4F59-44DB-AEC1-134AD48D11B5}" type="sibTrans" cxnId="{061E28DF-9E7F-4BAF-A72A-2B0957BFA5CB}">
      <dgm:prSet/>
      <dgm:spPr/>
      <dgm:t>
        <a:bodyPr/>
        <a:lstStyle/>
        <a:p>
          <a:endParaRPr lang="en-US"/>
        </a:p>
      </dgm:t>
    </dgm:pt>
    <dgm:pt modelId="{FB52CB68-9CB8-4671-9240-9F511A289EA4}">
      <dgm:prSet phldrT="[Text]" custT="1"/>
      <dgm:spPr/>
      <dgm:t>
        <a:bodyPr/>
        <a:lstStyle/>
        <a:p>
          <a:pPr>
            <a:lnSpc>
              <a:spcPct val="100000"/>
            </a:lnSpc>
            <a:spcAft>
              <a:spcPts val="0"/>
            </a:spcAft>
          </a:pPr>
          <a:r>
            <a:rPr lang="en-US" sz="3200" dirty="0" smtClean="0">
              <a:solidFill>
                <a:schemeClr val="tx1"/>
              </a:solidFill>
            </a:rPr>
            <a:t>Not acting </a:t>
          </a:r>
        </a:p>
        <a:p>
          <a:pPr>
            <a:lnSpc>
              <a:spcPct val="100000"/>
            </a:lnSpc>
            <a:spcAft>
              <a:spcPts val="0"/>
            </a:spcAft>
          </a:pPr>
          <a:r>
            <a:rPr lang="en-US" sz="3200" dirty="0" smtClean="0">
              <a:solidFill>
                <a:schemeClr val="tx1"/>
              </a:solidFill>
            </a:rPr>
            <a:t>their age</a:t>
          </a:r>
          <a:endParaRPr lang="en-US" sz="3200" dirty="0">
            <a:solidFill>
              <a:schemeClr val="tx1"/>
            </a:solidFill>
          </a:endParaRPr>
        </a:p>
      </dgm:t>
    </dgm:pt>
    <dgm:pt modelId="{5A7F0113-0221-4E68-B4D5-B37C0B4D73E6}" type="parTrans" cxnId="{A401F901-F390-423A-9BDB-64A0BA23C270}">
      <dgm:prSet/>
      <dgm:spPr/>
      <dgm:t>
        <a:bodyPr/>
        <a:lstStyle/>
        <a:p>
          <a:endParaRPr lang="en-US"/>
        </a:p>
      </dgm:t>
    </dgm:pt>
    <dgm:pt modelId="{A25ACC05-10D8-4F0C-837F-0BA70BCB712E}" type="sibTrans" cxnId="{A401F901-F390-423A-9BDB-64A0BA23C270}">
      <dgm:prSet/>
      <dgm:spPr/>
      <dgm:t>
        <a:bodyPr/>
        <a:lstStyle/>
        <a:p>
          <a:endParaRPr lang="en-US"/>
        </a:p>
      </dgm:t>
    </dgm:pt>
    <dgm:pt modelId="{07C71CC3-A68F-4A3E-921D-2B1BF64BF32E}" type="pres">
      <dgm:prSet presAssocID="{1BE1C5E3-3C06-4F73-B0F1-1CA670029664}" presName="Name0" presStyleCnt="0">
        <dgm:presLayoutVars>
          <dgm:dir/>
          <dgm:resizeHandles val="exact"/>
        </dgm:presLayoutVars>
      </dgm:prSet>
      <dgm:spPr/>
      <dgm:t>
        <a:bodyPr/>
        <a:lstStyle/>
        <a:p>
          <a:endParaRPr lang="en-US"/>
        </a:p>
      </dgm:t>
    </dgm:pt>
    <dgm:pt modelId="{98D7E4EE-8264-4995-9731-A0DC5738955B}" type="pres">
      <dgm:prSet presAssocID="{1BE1C5E3-3C06-4F73-B0F1-1CA670029664}" presName="cycle" presStyleCnt="0"/>
      <dgm:spPr/>
      <dgm:t>
        <a:bodyPr/>
        <a:lstStyle/>
        <a:p>
          <a:endParaRPr lang="en-US"/>
        </a:p>
      </dgm:t>
    </dgm:pt>
    <dgm:pt modelId="{610EC533-5A5D-40ED-A0DA-346EF3A2E089}" type="pres">
      <dgm:prSet presAssocID="{7E60B8F7-21BE-4DDB-887A-1808CF4E47AA}" presName="nodeFirstNode" presStyleLbl="node1" presStyleIdx="0" presStyleCnt="9" custScaleX="116912" custRadScaleRad="102236" custRadScaleInc="1420">
        <dgm:presLayoutVars>
          <dgm:bulletEnabled val="1"/>
        </dgm:presLayoutVars>
      </dgm:prSet>
      <dgm:spPr/>
      <dgm:t>
        <a:bodyPr/>
        <a:lstStyle/>
        <a:p>
          <a:endParaRPr lang="en-US"/>
        </a:p>
      </dgm:t>
    </dgm:pt>
    <dgm:pt modelId="{E7029394-E170-4D91-8C97-872CD83D6FBE}" type="pres">
      <dgm:prSet presAssocID="{6BBB2A9C-BBDE-4C2C-81DD-FACEAEFE6244}" presName="sibTransFirstNode" presStyleLbl="bgShp" presStyleIdx="0" presStyleCnt="1"/>
      <dgm:spPr/>
      <dgm:t>
        <a:bodyPr/>
        <a:lstStyle/>
        <a:p>
          <a:endParaRPr lang="en-US"/>
        </a:p>
      </dgm:t>
    </dgm:pt>
    <dgm:pt modelId="{F6C12136-4EBF-4F4C-919A-8AB475A42D5B}" type="pres">
      <dgm:prSet presAssocID="{2DB251FC-FDE9-4331-8A7F-6DA8AF2232AB}" presName="nodeFollowingNodes" presStyleLbl="node1" presStyleIdx="1" presStyleCnt="9" custScaleX="147577" custRadScaleRad="109421" custRadScaleInc="25913">
        <dgm:presLayoutVars>
          <dgm:bulletEnabled val="1"/>
        </dgm:presLayoutVars>
      </dgm:prSet>
      <dgm:spPr/>
      <dgm:t>
        <a:bodyPr/>
        <a:lstStyle/>
        <a:p>
          <a:endParaRPr lang="en-US"/>
        </a:p>
      </dgm:t>
    </dgm:pt>
    <dgm:pt modelId="{214B5C3D-E6F9-49AB-8235-85B2EF678199}" type="pres">
      <dgm:prSet presAssocID="{2F6F0683-D71B-4FE9-8934-B45A535D752A}" presName="nodeFollowingNodes" presStyleLbl="node1" presStyleIdx="2" presStyleCnt="9" custScaleX="158596" custRadScaleRad="108084" custRadScaleInc="-17691">
        <dgm:presLayoutVars>
          <dgm:bulletEnabled val="1"/>
        </dgm:presLayoutVars>
      </dgm:prSet>
      <dgm:spPr/>
      <dgm:t>
        <a:bodyPr/>
        <a:lstStyle/>
        <a:p>
          <a:endParaRPr lang="en-US"/>
        </a:p>
      </dgm:t>
    </dgm:pt>
    <dgm:pt modelId="{D22DB353-DC8F-47EE-9797-354FEEC3B408}" type="pres">
      <dgm:prSet presAssocID="{CD865151-2F8C-4B68-9970-318C408309A4}" presName="nodeFollowingNodes" presStyleLbl="node1" presStyleIdx="3" presStyleCnt="9" custScaleX="153415" custRadScaleRad="105076" custRadScaleInc="-38949">
        <dgm:presLayoutVars>
          <dgm:bulletEnabled val="1"/>
        </dgm:presLayoutVars>
      </dgm:prSet>
      <dgm:spPr/>
      <dgm:t>
        <a:bodyPr/>
        <a:lstStyle/>
        <a:p>
          <a:endParaRPr lang="en-US"/>
        </a:p>
      </dgm:t>
    </dgm:pt>
    <dgm:pt modelId="{F2EE9E39-BD7C-4C01-9227-8FEFAF26230E}" type="pres">
      <dgm:prSet presAssocID="{44B04288-AD91-422F-BFB0-15BE4C51548A}" presName="nodeFollowingNodes" presStyleLbl="node1" presStyleIdx="4" presStyleCnt="9" custScaleX="129778" custRadScaleRad="99726" custRadScaleInc="-37716">
        <dgm:presLayoutVars>
          <dgm:bulletEnabled val="1"/>
        </dgm:presLayoutVars>
      </dgm:prSet>
      <dgm:spPr/>
      <dgm:t>
        <a:bodyPr/>
        <a:lstStyle/>
        <a:p>
          <a:endParaRPr lang="en-US"/>
        </a:p>
      </dgm:t>
    </dgm:pt>
    <dgm:pt modelId="{F7EEADC0-8D2E-4D2D-BD03-9F565401065E}" type="pres">
      <dgm:prSet presAssocID="{8BDC1D04-4CD4-4CF5-AFB9-9B9312818DA6}" presName="nodeFollowingNodes" presStyleLbl="node1" presStyleIdx="5" presStyleCnt="9" custScaleX="125965" custRadScaleRad="100704" custRadScaleInc="40017">
        <dgm:presLayoutVars>
          <dgm:bulletEnabled val="1"/>
        </dgm:presLayoutVars>
      </dgm:prSet>
      <dgm:spPr/>
      <dgm:t>
        <a:bodyPr/>
        <a:lstStyle/>
        <a:p>
          <a:endParaRPr lang="en-US"/>
        </a:p>
      </dgm:t>
    </dgm:pt>
    <dgm:pt modelId="{0BE50808-F0DE-4B4C-A0E6-280463D3E10D}" type="pres">
      <dgm:prSet presAssocID="{3C90253A-875C-4267-8081-EE31E5C5DA64}" presName="nodeFollowingNodes" presStyleLbl="node1" presStyleIdx="6" presStyleCnt="9" custScaleX="122892" custRadScaleRad="105019" custRadScaleInc="17441">
        <dgm:presLayoutVars>
          <dgm:bulletEnabled val="1"/>
        </dgm:presLayoutVars>
      </dgm:prSet>
      <dgm:spPr/>
      <dgm:t>
        <a:bodyPr/>
        <a:lstStyle/>
        <a:p>
          <a:endParaRPr lang="en-US"/>
        </a:p>
      </dgm:t>
    </dgm:pt>
    <dgm:pt modelId="{6A516DD8-2C3E-41DA-993B-FA10100512C1}" type="pres">
      <dgm:prSet presAssocID="{AF9C5F6E-DB0F-4130-B080-7D61591CB08B}" presName="nodeFollowingNodes" presStyleLbl="node1" presStyleIdx="7" presStyleCnt="9" custScaleX="131192" custRadScaleRad="99517" custRadScaleInc="3768">
        <dgm:presLayoutVars>
          <dgm:bulletEnabled val="1"/>
        </dgm:presLayoutVars>
      </dgm:prSet>
      <dgm:spPr/>
      <dgm:t>
        <a:bodyPr/>
        <a:lstStyle/>
        <a:p>
          <a:endParaRPr lang="en-US"/>
        </a:p>
      </dgm:t>
    </dgm:pt>
    <dgm:pt modelId="{9C419406-DE05-4434-9279-3C3C4BDD8BFD}" type="pres">
      <dgm:prSet presAssocID="{FB52CB68-9CB8-4671-9240-9F511A289EA4}" presName="nodeFollowingNodes" presStyleLbl="node1" presStyleIdx="8" presStyleCnt="9" custScaleX="150949" custRadScaleRad="110307" custRadScaleInc="-35899">
        <dgm:presLayoutVars>
          <dgm:bulletEnabled val="1"/>
        </dgm:presLayoutVars>
      </dgm:prSet>
      <dgm:spPr/>
      <dgm:t>
        <a:bodyPr/>
        <a:lstStyle/>
        <a:p>
          <a:endParaRPr lang="en-US"/>
        </a:p>
      </dgm:t>
    </dgm:pt>
  </dgm:ptLst>
  <dgm:cxnLst>
    <dgm:cxn modelId="{061E28DF-9E7F-4BAF-A72A-2B0957BFA5CB}" srcId="{1BE1C5E3-3C06-4F73-B0F1-1CA670029664}" destId="{AF9C5F6E-DB0F-4130-B080-7D61591CB08B}" srcOrd="7" destOrd="0" parTransId="{E5CB1D0A-CAB3-4634-9125-34C8137A8FB1}" sibTransId="{15BCCA2B-4F59-44DB-AEC1-134AD48D11B5}"/>
    <dgm:cxn modelId="{A401F901-F390-423A-9BDB-64A0BA23C270}" srcId="{1BE1C5E3-3C06-4F73-B0F1-1CA670029664}" destId="{FB52CB68-9CB8-4671-9240-9F511A289EA4}" srcOrd="8" destOrd="0" parTransId="{5A7F0113-0221-4E68-B4D5-B37C0B4D73E6}" sibTransId="{A25ACC05-10D8-4F0C-837F-0BA70BCB712E}"/>
    <dgm:cxn modelId="{6029F416-661D-4E9B-A1BD-8395AA8F130D}" type="presOf" srcId="{CD865151-2F8C-4B68-9970-318C408309A4}" destId="{D22DB353-DC8F-47EE-9797-354FEEC3B408}" srcOrd="0" destOrd="0" presId="urn:microsoft.com/office/officeart/2005/8/layout/cycle3"/>
    <dgm:cxn modelId="{18C05B54-0FEB-40A2-B177-62850C9D60A0}" type="presOf" srcId="{AF9C5F6E-DB0F-4130-B080-7D61591CB08B}" destId="{6A516DD8-2C3E-41DA-993B-FA10100512C1}" srcOrd="0" destOrd="0" presId="urn:microsoft.com/office/officeart/2005/8/layout/cycle3"/>
    <dgm:cxn modelId="{91330116-7F87-4FF9-9BDC-EC5BE7C0041C}" type="presOf" srcId="{1BE1C5E3-3C06-4F73-B0F1-1CA670029664}" destId="{07C71CC3-A68F-4A3E-921D-2B1BF64BF32E}" srcOrd="0" destOrd="0" presId="urn:microsoft.com/office/officeart/2005/8/layout/cycle3"/>
    <dgm:cxn modelId="{AADA683E-4049-4424-B55C-ABB899001C71}" srcId="{1BE1C5E3-3C06-4F73-B0F1-1CA670029664}" destId="{8BDC1D04-4CD4-4CF5-AFB9-9B9312818DA6}" srcOrd="5" destOrd="0" parTransId="{79627690-995F-4035-A450-3AAD6279618F}" sibTransId="{9787988B-52C0-45DA-B2EF-A979BF81C2E4}"/>
    <dgm:cxn modelId="{9DBBE21C-8CE9-4CF0-81BC-54445A7D81C3}" srcId="{1BE1C5E3-3C06-4F73-B0F1-1CA670029664}" destId="{7E60B8F7-21BE-4DDB-887A-1808CF4E47AA}" srcOrd="0" destOrd="0" parTransId="{9BF1911F-89B1-4DF4-B528-9F823D2C13E2}" sibTransId="{6BBB2A9C-BBDE-4C2C-81DD-FACEAEFE6244}"/>
    <dgm:cxn modelId="{4724C439-7478-455A-A4AD-F2495101F054}" type="presOf" srcId="{7E60B8F7-21BE-4DDB-887A-1808CF4E47AA}" destId="{610EC533-5A5D-40ED-A0DA-346EF3A2E089}" srcOrd="0" destOrd="0" presId="urn:microsoft.com/office/officeart/2005/8/layout/cycle3"/>
    <dgm:cxn modelId="{8E232A6C-5685-470F-A8C4-880DA11D0CC4}" srcId="{1BE1C5E3-3C06-4F73-B0F1-1CA670029664}" destId="{2F6F0683-D71B-4FE9-8934-B45A535D752A}" srcOrd="2" destOrd="0" parTransId="{4561EC84-5EC6-4D55-9054-888E96F39125}" sibTransId="{69E51ED1-CBAE-4713-9C42-7EBF72F1BB6B}"/>
    <dgm:cxn modelId="{C4FF2B89-8716-440E-94D1-40CE181372C4}" srcId="{1BE1C5E3-3C06-4F73-B0F1-1CA670029664}" destId="{2DB251FC-FDE9-4331-8A7F-6DA8AF2232AB}" srcOrd="1" destOrd="0" parTransId="{3C42DA9A-90E6-4FB6-B606-ABEBBD0DB645}" sibTransId="{7EF8E8BD-3C7F-4A7B-AA95-D6A35016B7A2}"/>
    <dgm:cxn modelId="{569987ED-184D-4C01-BE31-BBB103D4787D}" type="presOf" srcId="{8BDC1D04-4CD4-4CF5-AFB9-9B9312818DA6}" destId="{F7EEADC0-8D2E-4D2D-BD03-9F565401065E}" srcOrd="0" destOrd="0" presId="urn:microsoft.com/office/officeart/2005/8/layout/cycle3"/>
    <dgm:cxn modelId="{8AC6D3EE-EEC9-4B4C-9430-22889009B9CE}" type="presOf" srcId="{2DB251FC-FDE9-4331-8A7F-6DA8AF2232AB}" destId="{F6C12136-4EBF-4F4C-919A-8AB475A42D5B}" srcOrd="0" destOrd="0" presId="urn:microsoft.com/office/officeart/2005/8/layout/cycle3"/>
    <dgm:cxn modelId="{5D7D0EFA-24CC-475B-85E0-CB682FEFAF1B}" srcId="{1BE1C5E3-3C06-4F73-B0F1-1CA670029664}" destId="{3C90253A-875C-4267-8081-EE31E5C5DA64}" srcOrd="6" destOrd="0" parTransId="{1B13BADE-71E7-4CDA-903B-2663C30B4E0C}" sibTransId="{A59087C3-06F7-48BC-9687-D38F0637DFCA}"/>
    <dgm:cxn modelId="{BFE00B4A-D396-4F6F-B6FE-EFE1370E486E}" type="presOf" srcId="{6BBB2A9C-BBDE-4C2C-81DD-FACEAEFE6244}" destId="{E7029394-E170-4D91-8C97-872CD83D6FBE}" srcOrd="0" destOrd="0" presId="urn:microsoft.com/office/officeart/2005/8/layout/cycle3"/>
    <dgm:cxn modelId="{689CCAA2-0D29-4E5E-9821-863F3F63A99D}" srcId="{1BE1C5E3-3C06-4F73-B0F1-1CA670029664}" destId="{CD865151-2F8C-4B68-9970-318C408309A4}" srcOrd="3" destOrd="0" parTransId="{3A147800-CFC4-4155-8E64-54739C94A40B}" sibTransId="{F6DD4683-9F4C-4442-95A3-11196A75E07A}"/>
    <dgm:cxn modelId="{B4BC1C27-8F47-4FE5-9B7F-981BA1159774}" type="presOf" srcId="{3C90253A-875C-4267-8081-EE31E5C5DA64}" destId="{0BE50808-F0DE-4B4C-A0E6-280463D3E10D}" srcOrd="0" destOrd="0" presId="urn:microsoft.com/office/officeart/2005/8/layout/cycle3"/>
    <dgm:cxn modelId="{C312AE3B-12E7-40E8-AC65-D571E5EFA7FB}" type="presOf" srcId="{44B04288-AD91-422F-BFB0-15BE4C51548A}" destId="{F2EE9E39-BD7C-4C01-9227-8FEFAF26230E}" srcOrd="0" destOrd="0" presId="urn:microsoft.com/office/officeart/2005/8/layout/cycle3"/>
    <dgm:cxn modelId="{8A4F74BF-230D-4D33-B8A7-CCFD8C50AD56}" srcId="{1BE1C5E3-3C06-4F73-B0F1-1CA670029664}" destId="{44B04288-AD91-422F-BFB0-15BE4C51548A}" srcOrd="4" destOrd="0" parTransId="{9E4E027C-C061-49B5-96E0-9F293D626EEE}" sibTransId="{0B19E1E3-65F6-464C-8E62-32E550B8D1F5}"/>
    <dgm:cxn modelId="{B743E2B0-4F86-4E06-8BF8-66D9F51CC554}" type="presOf" srcId="{2F6F0683-D71B-4FE9-8934-B45A535D752A}" destId="{214B5C3D-E6F9-49AB-8235-85B2EF678199}" srcOrd="0" destOrd="0" presId="urn:microsoft.com/office/officeart/2005/8/layout/cycle3"/>
    <dgm:cxn modelId="{A22FB384-3E6A-464A-9C7A-BE008700B36F}" type="presOf" srcId="{FB52CB68-9CB8-4671-9240-9F511A289EA4}" destId="{9C419406-DE05-4434-9279-3C3C4BDD8BFD}" srcOrd="0" destOrd="0" presId="urn:microsoft.com/office/officeart/2005/8/layout/cycle3"/>
    <dgm:cxn modelId="{A53CC6E1-88D0-4E30-9521-EB2A4497B0C6}" type="presParOf" srcId="{07C71CC3-A68F-4A3E-921D-2B1BF64BF32E}" destId="{98D7E4EE-8264-4995-9731-A0DC5738955B}" srcOrd="0" destOrd="0" presId="urn:microsoft.com/office/officeart/2005/8/layout/cycle3"/>
    <dgm:cxn modelId="{C854ADA7-42E1-40E2-9AB5-D16174E1D7B1}" type="presParOf" srcId="{98D7E4EE-8264-4995-9731-A0DC5738955B}" destId="{610EC533-5A5D-40ED-A0DA-346EF3A2E089}" srcOrd="0" destOrd="0" presId="urn:microsoft.com/office/officeart/2005/8/layout/cycle3"/>
    <dgm:cxn modelId="{CECFB0D2-E0B2-4A6A-9333-26297AC27573}" type="presParOf" srcId="{98D7E4EE-8264-4995-9731-A0DC5738955B}" destId="{E7029394-E170-4D91-8C97-872CD83D6FBE}" srcOrd="1" destOrd="0" presId="urn:microsoft.com/office/officeart/2005/8/layout/cycle3"/>
    <dgm:cxn modelId="{46B975B6-FA9D-4DF3-8C52-9E1C374CDD43}" type="presParOf" srcId="{98D7E4EE-8264-4995-9731-A0DC5738955B}" destId="{F6C12136-4EBF-4F4C-919A-8AB475A42D5B}" srcOrd="2" destOrd="0" presId="urn:microsoft.com/office/officeart/2005/8/layout/cycle3"/>
    <dgm:cxn modelId="{79DB9D33-16FD-4603-864A-6EF636609A6F}" type="presParOf" srcId="{98D7E4EE-8264-4995-9731-A0DC5738955B}" destId="{214B5C3D-E6F9-49AB-8235-85B2EF678199}" srcOrd="3" destOrd="0" presId="urn:microsoft.com/office/officeart/2005/8/layout/cycle3"/>
    <dgm:cxn modelId="{46202419-DAC0-4240-9CFC-E9964D6CF10F}" type="presParOf" srcId="{98D7E4EE-8264-4995-9731-A0DC5738955B}" destId="{D22DB353-DC8F-47EE-9797-354FEEC3B408}" srcOrd="4" destOrd="0" presId="urn:microsoft.com/office/officeart/2005/8/layout/cycle3"/>
    <dgm:cxn modelId="{94739062-8816-4D86-BBFE-DF0FAC793ABC}" type="presParOf" srcId="{98D7E4EE-8264-4995-9731-A0DC5738955B}" destId="{F2EE9E39-BD7C-4C01-9227-8FEFAF26230E}" srcOrd="5" destOrd="0" presId="urn:microsoft.com/office/officeart/2005/8/layout/cycle3"/>
    <dgm:cxn modelId="{B0A3DF94-367D-485F-A8BB-FE123806E70D}" type="presParOf" srcId="{98D7E4EE-8264-4995-9731-A0DC5738955B}" destId="{F7EEADC0-8D2E-4D2D-BD03-9F565401065E}" srcOrd="6" destOrd="0" presId="urn:microsoft.com/office/officeart/2005/8/layout/cycle3"/>
    <dgm:cxn modelId="{014BA14A-DD1F-4234-BED0-342FD753FFCE}" type="presParOf" srcId="{98D7E4EE-8264-4995-9731-A0DC5738955B}" destId="{0BE50808-F0DE-4B4C-A0E6-280463D3E10D}" srcOrd="7" destOrd="0" presId="urn:microsoft.com/office/officeart/2005/8/layout/cycle3"/>
    <dgm:cxn modelId="{2B26BDC3-36C0-41CF-A97F-C9E59807B895}" type="presParOf" srcId="{98D7E4EE-8264-4995-9731-A0DC5738955B}" destId="{6A516DD8-2C3E-41DA-993B-FA10100512C1}" srcOrd="8" destOrd="0" presId="urn:microsoft.com/office/officeart/2005/8/layout/cycle3"/>
    <dgm:cxn modelId="{3B3ECF67-180D-4108-A9EA-F9B8EE7A8863}" type="presParOf" srcId="{98D7E4EE-8264-4995-9731-A0DC5738955B}" destId="{9C419406-DE05-4434-9279-3C3C4BDD8BFD}" srcOrd="9"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F4DC8C-2773-4F1E-AC4B-741A5C687DF3}"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60C8DDFA-BADC-4A8C-A0A8-AE222AAA9683}">
      <dgm:prSet phldrT="[Text]" custT="1"/>
      <dgm:spPr/>
      <dgm:t>
        <a:bodyPr/>
        <a:lstStyle/>
        <a:p>
          <a:r>
            <a:rPr lang="en-US" sz="2600" dirty="0" smtClean="0">
              <a:solidFill>
                <a:schemeClr val="tx1"/>
              </a:solidFill>
              <a:latin typeface="Arial" panose="020B0604020202020204" pitchFamily="34" charset="0"/>
              <a:cs typeface="Arial" panose="020B0604020202020204" pitchFamily="34" charset="0"/>
            </a:rPr>
            <a:t>Communicate and demonstrate to foster youth that you care about their success</a:t>
          </a:r>
          <a:endParaRPr lang="en-US" sz="2600" dirty="0">
            <a:solidFill>
              <a:schemeClr val="tx1"/>
            </a:solidFill>
            <a:latin typeface="Arial" panose="020B0604020202020204" pitchFamily="34" charset="0"/>
            <a:cs typeface="Arial" panose="020B0604020202020204" pitchFamily="34" charset="0"/>
          </a:endParaRPr>
        </a:p>
      </dgm:t>
    </dgm:pt>
    <dgm:pt modelId="{E31E0BFE-7749-4045-8ACE-01A713BD308B}" type="parTrans" cxnId="{E374B212-51F2-44D0-BD99-4EF492507C16}">
      <dgm:prSet/>
      <dgm:spPr/>
      <dgm:t>
        <a:bodyPr/>
        <a:lstStyle/>
        <a:p>
          <a:endParaRPr lang="en-US"/>
        </a:p>
      </dgm:t>
    </dgm:pt>
    <dgm:pt modelId="{BC9DFA68-ECD6-4BED-A09A-670D031B99C4}" type="sibTrans" cxnId="{E374B212-51F2-44D0-BD99-4EF492507C16}">
      <dgm:prSet/>
      <dgm:spPr/>
      <dgm:t>
        <a:bodyPr/>
        <a:lstStyle/>
        <a:p>
          <a:endParaRPr lang="en-US"/>
        </a:p>
      </dgm:t>
    </dgm:pt>
    <dgm:pt modelId="{C7A09B7A-9539-4EC3-90DE-C8C7C116B2BC}">
      <dgm:prSet phldrT="[Text]" custT="1"/>
      <dgm:spPr/>
      <dgm:t>
        <a:bodyPr/>
        <a:lstStyle/>
        <a:p>
          <a:r>
            <a:rPr lang="en-US" sz="2600" dirty="0" smtClean="0">
              <a:solidFill>
                <a:schemeClr val="tx1"/>
              </a:solidFill>
              <a:latin typeface="Arial" panose="020B0604020202020204" pitchFamily="34" charset="0"/>
              <a:cs typeface="Arial" panose="020B0604020202020204" pitchFamily="34" charset="0"/>
            </a:rPr>
            <a:t>Ensure students understand course material</a:t>
          </a:r>
          <a:endParaRPr lang="en-US" sz="2600" dirty="0">
            <a:solidFill>
              <a:schemeClr val="tx1"/>
            </a:solidFill>
            <a:latin typeface="Arial" panose="020B0604020202020204" pitchFamily="34" charset="0"/>
            <a:cs typeface="Arial" panose="020B0604020202020204" pitchFamily="34" charset="0"/>
          </a:endParaRPr>
        </a:p>
      </dgm:t>
    </dgm:pt>
    <dgm:pt modelId="{3759B54C-BB39-4DA9-8D25-EF29CBB232B3}" type="parTrans" cxnId="{979E4B7E-DF55-4F21-A645-5B7781C3FB59}">
      <dgm:prSet/>
      <dgm:spPr/>
      <dgm:t>
        <a:bodyPr/>
        <a:lstStyle/>
        <a:p>
          <a:endParaRPr lang="en-US"/>
        </a:p>
      </dgm:t>
    </dgm:pt>
    <dgm:pt modelId="{3B627DA3-3752-47C3-9F46-A890115586B2}" type="sibTrans" cxnId="{979E4B7E-DF55-4F21-A645-5B7781C3FB59}">
      <dgm:prSet/>
      <dgm:spPr/>
      <dgm:t>
        <a:bodyPr/>
        <a:lstStyle/>
        <a:p>
          <a:endParaRPr lang="en-US"/>
        </a:p>
      </dgm:t>
    </dgm:pt>
    <dgm:pt modelId="{84BC51CC-DB96-4FCF-9B6E-B51783C5AB1C}">
      <dgm:prSet phldrT="[Text]" custT="1"/>
      <dgm:spPr/>
      <dgm:t>
        <a:bodyPr/>
        <a:lstStyle/>
        <a:p>
          <a:r>
            <a:rPr lang="en-US" sz="2600" dirty="0" smtClean="0">
              <a:solidFill>
                <a:schemeClr val="tx1"/>
              </a:solidFill>
              <a:latin typeface="Arial" panose="020B0604020202020204" pitchFamily="34" charset="0"/>
              <a:cs typeface="Arial" panose="020B0604020202020204" pitchFamily="34" charset="0"/>
            </a:rPr>
            <a:t>Respect foster youths’ privacy</a:t>
          </a:r>
          <a:endParaRPr lang="en-US" sz="2600" dirty="0">
            <a:solidFill>
              <a:schemeClr val="tx1"/>
            </a:solidFill>
            <a:latin typeface="Arial" panose="020B0604020202020204" pitchFamily="34" charset="0"/>
            <a:cs typeface="Arial" panose="020B0604020202020204" pitchFamily="34" charset="0"/>
          </a:endParaRPr>
        </a:p>
      </dgm:t>
    </dgm:pt>
    <dgm:pt modelId="{6C879190-625D-41A3-A4B3-D5FF25842A05}" type="parTrans" cxnId="{01873570-D210-4B2B-9D4C-A454DF7E7752}">
      <dgm:prSet/>
      <dgm:spPr/>
      <dgm:t>
        <a:bodyPr/>
        <a:lstStyle/>
        <a:p>
          <a:endParaRPr lang="en-US"/>
        </a:p>
      </dgm:t>
    </dgm:pt>
    <dgm:pt modelId="{0B5754D2-9B39-4438-B8B3-801346FFEF82}" type="sibTrans" cxnId="{01873570-D210-4B2B-9D4C-A454DF7E7752}">
      <dgm:prSet/>
      <dgm:spPr/>
      <dgm:t>
        <a:bodyPr/>
        <a:lstStyle/>
        <a:p>
          <a:endParaRPr lang="en-US"/>
        </a:p>
      </dgm:t>
    </dgm:pt>
    <dgm:pt modelId="{80784B42-11A0-4A7B-9EF0-576E4460018E}">
      <dgm:prSet custT="1"/>
      <dgm:spPr/>
      <dgm:t>
        <a:bodyPr/>
        <a:lstStyle/>
        <a:p>
          <a:r>
            <a:rPr lang="en-US" sz="2600" dirty="0" smtClean="0">
              <a:solidFill>
                <a:schemeClr val="tx1"/>
              </a:solidFill>
              <a:latin typeface="Arial" panose="020B0604020202020204" pitchFamily="34" charset="0"/>
              <a:cs typeface="Arial" panose="020B0604020202020204" pitchFamily="34" charset="0"/>
            </a:rPr>
            <a:t>Offer direct and tangible academic support</a:t>
          </a:r>
        </a:p>
      </dgm:t>
    </dgm:pt>
    <dgm:pt modelId="{249C89D1-2401-4EE1-9F10-A7FDAF3A3FE7}" type="parTrans" cxnId="{75748C88-BC24-45AE-909A-A190DD5BB9AA}">
      <dgm:prSet/>
      <dgm:spPr/>
      <dgm:t>
        <a:bodyPr/>
        <a:lstStyle/>
        <a:p>
          <a:endParaRPr lang="en-US"/>
        </a:p>
      </dgm:t>
    </dgm:pt>
    <dgm:pt modelId="{2F27BB9D-1575-4844-A54B-3B9EAA047ED6}" type="sibTrans" cxnId="{75748C88-BC24-45AE-909A-A190DD5BB9AA}">
      <dgm:prSet/>
      <dgm:spPr/>
      <dgm:t>
        <a:bodyPr/>
        <a:lstStyle/>
        <a:p>
          <a:endParaRPr lang="en-US"/>
        </a:p>
      </dgm:t>
    </dgm:pt>
    <dgm:pt modelId="{E1CE4489-1302-42AF-9D64-65C228AB109A}">
      <dgm:prSet phldrT="[Text]" custT="1"/>
      <dgm:spPr/>
      <dgm:t>
        <a:bodyPr/>
        <a:lstStyle/>
        <a:p>
          <a:r>
            <a:rPr lang="en-US" sz="2600" dirty="0" smtClean="0">
              <a:solidFill>
                <a:schemeClr val="tx1"/>
              </a:solidFill>
              <a:latin typeface="Arial" panose="020B0604020202020204" pitchFamily="34" charset="0"/>
              <a:cs typeface="Arial" panose="020B0604020202020204" pitchFamily="34" charset="0"/>
            </a:rPr>
            <a:t>Adopting trauma-informed interventions</a:t>
          </a:r>
          <a:endParaRPr lang="en-US" sz="2600" dirty="0">
            <a:solidFill>
              <a:schemeClr val="tx1"/>
            </a:solidFill>
            <a:latin typeface="Arial" panose="020B0604020202020204" pitchFamily="34" charset="0"/>
            <a:cs typeface="Arial" panose="020B0604020202020204" pitchFamily="34" charset="0"/>
          </a:endParaRPr>
        </a:p>
      </dgm:t>
    </dgm:pt>
    <dgm:pt modelId="{1690E86B-FCE5-42E1-9FAC-384A1776E899}" type="parTrans" cxnId="{6B4FCCF9-1F7D-469E-A1AA-E1BB11E5DDED}">
      <dgm:prSet/>
      <dgm:spPr/>
      <dgm:t>
        <a:bodyPr/>
        <a:lstStyle/>
        <a:p>
          <a:endParaRPr lang="en-US"/>
        </a:p>
      </dgm:t>
    </dgm:pt>
    <dgm:pt modelId="{08AA260D-AD8A-4B63-B400-8DF1F95E8ED4}" type="sibTrans" cxnId="{6B4FCCF9-1F7D-469E-A1AA-E1BB11E5DDED}">
      <dgm:prSet/>
      <dgm:spPr/>
      <dgm:t>
        <a:bodyPr/>
        <a:lstStyle/>
        <a:p>
          <a:endParaRPr lang="en-US"/>
        </a:p>
      </dgm:t>
    </dgm:pt>
    <dgm:pt modelId="{EE5C386B-3D20-48DE-A8EA-A41CD79378DE}" type="pres">
      <dgm:prSet presAssocID="{F6F4DC8C-2773-4F1E-AC4B-741A5C687DF3}" presName="linear" presStyleCnt="0">
        <dgm:presLayoutVars>
          <dgm:dir/>
          <dgm:animLvl val="lvl"/>
          <dgm:resizeHandles val="exact"/>
        </dgm:presLayoutVars>
      </dgm:prSet>
      <dgm:spPr/>
      <dgm:t>
        <a:bodyPr/>
        <a:lstStyle/>
        <a:p>
          <a:endParaRPr lang="en-US"/>
        </a:p>
      </dgm:t>
    </dgm:pt>
    <dgm:pt modelId="{094994D1-E03F-4ADB-B441-AD95F5D9BD52}" type="pres">
      <dgm:prSet presAssocID="{60C8DDFA-BADC-4A8C-A0A8-AE222AAA9683}" presName="parentLin" presStyleCnt="0"/>
      <dgm:spPr/>
    </dgm:pt>
    <dgm:pt modelId="{AA76688C-CC5D-4EE0-BBAA-AB688DCBAE0B}" type="pres">
      <dgm:prSet presAssocID="{60C8DDFA-BADC-4A8C-A0A8-AE222AAA9683}" presName="parentLeftMargin" presStyleLbl="node1" presStyleIdx="0" presStyleCnt="5"/>
      <dgm:spPr/>
      <dgm:t>
        <a:bodyPr/>
        <a:lstStyle/>
        <a:p>
          <a:endParaRPr lang="en-US"/>
        </a:p>
      </dgm:t>
    </dgm:pt>
    <dgm:pt modelId="{2D19490F-FCCD-4985-93DF-852FBC8E5E1A}" type="pres">
      <dgm:prSet presAssocID="{60C8DDFA-BADC-4A8C-A0A8-AE222AAA9683}" presName="parentText" presStyleLbl="node1" presStyleIdx="0" presStyleCnt="5" custScaleX="134713">
        <dgm:presLayoutVars>
          <dgm:chMax val="0"/>
          <dgm:bulletEnabled val="1"/>
        </dgm:presLayoutVars>
      </dgm:prSet>
      <dgm:spPr/>
      <dgm:t>
        <a:bodyPr/>
        <a:lstStyle/>
        <a:p>
          <a:endParaRPr lang="en-US"/>
        </a:p>
      </dgm:t>
    </dgm:pt>
    <dgm:pt modelId="{3618BA9B-1B43-43FE-9807-C4EB208A153B}" type="pres">
      <dgm:prSet presAssocID="{60C8DDFA-BADC-4A8C-A0A8-AE222AAA9683}" presName="negativeSpace" presStyleCnt="0"/>
      <dgm:spPr/>
    </dgm:pt>
    <dgm:pt modelId="{036B502F-62A7-4E7B-9CAC-08B979196219}" type="pres">
      <dgm:prSet presAssocID="{60C8DDFA-BADC-4A8C-A0A8-AE222AAA9683}" presName="childText" presStyleLbl="conFgAcc1" presStyleIdx="0" presStyleCnt="5">
        <dgm:presLayoutVars>
          <dgm:bulletEnabled val="1"/>
        </dgm:presLayoutVars>
      </dgm:prSet>
      <dgm:spPr/>
    </dgm:pt>
    <dgm:pt modelId="{B84C8BD5-E1B8-4F90-9F6A-054C9744ABC3}" type="pres">
      <dgm:prSet presAssocID="{BC9DFA68-ECD6-4BED-A09A-670D031B99C4}" presName="spaceBetweenRectangles" presStyleCnt="0"/>
      <dgm:spPr/>
    </dgm:pt>
    <dgm:pt modelId="{F17B4A97-9EF6-4568-B9D1-B4B1CDA41A0A}" type="pres">
      <dgm:prSet presAssocID="{80784B42-11A0-4A7B-9EF0-576E4460018E}" presName="parentLin" presStyleCnt="0"/>
      <dgm:spPr/>
    </dgm:pt>
    <dgm:pt modelId="{8AEE1556-7E4B-46A0-8519-9EE11EBC7E1B}" type="pres">
      <dgm:prSet presAssocID="{80784B42-11A0-4A7B-9EF0-576E4460018E}" presName="parentLeftMargin" presStyleLbl="node1" presStyleIdx="0" presStyleCnt="5"/>
      <dgm:spPr/>
      <dgm:t>
        <a:bodyPr/>
        <a:lstStyle/>
        <a:p>
          <a:endParaRPr lang="en-US"/>
        </a:p>
      </dgm:t>
    </dgm:pt>
    <dgm:pt modelId="{37033920-DB4A-4FD6-B262-FD51E8A5462F}" type="pres">
      <dgm:prSet presAssocID="{80784B42-11A0-4A7B-9EF0-576E4460018E}" presName="parentText" presStyleLbl="node1" presStyleIdx="1" presStyleCnt="5" custScaleX="135411">
        <dgm:presLayoutVars>
          <dgm:chMax val="0"/>
          <dgm:bulletEnabled val="1"/>
        </dgm:presLayoutVars>
      </dgm:prSet>
      <dgm:spPr/>
      <dgm:t>
        <a:bodyPr/>
        <a:lstStyle/>
        <a:p>
          <a:endParaRPr lang="en-US"/>
        </a:p>
      </dgm:t>
    </dgm:pt>
    <dgm:pt modelId="{46C191FB-DFAD-4B8B-81A6-19F3ADF1F7D2}" type="pres">
      <dgm:prSet presAssocID="{80784B42-11A0-4A7B-9EF0-576E4460018E}" presName="negativeSpace" presStyleCnt="0"/>
      <dgm:spPr/>
    </dgm:pt>
    <dgm:pt modelId="{B520819A-6E26-41E1-8510-80972DE6DAC1}" type="pres">
      <dgm:prSet presAssocID="{80784B42-11A0-4A7B-9EF0-576E4460018E}" presName="childText" presStyleLbl="conFgAcc1" presStyleIdx="1" presStyleCnt="5">
        <dgm:presLayoutVars>
          <dgm:bulletEnabled val="1"/>
        </dgm:presLayoutVars>
      </dgm:prSet>
      <dgm:spPr/>
    </dgm:pt>
    <dgm:pt modelId="{D59439F1-87C9-45A7-8847-5FE372987485}" type="pres">
      <dgm:prSet presAssocID="{2F27BB9D-1575-4844-A54B-3B9EAA047ED6}" presName="spaceBetweenRectangles" presStyleCnt="0"/>
      <dgm:spPr/>
    </dgm:pt>
    <dgm:pt modelId="{607D72E4-8917-4B5E-AA2F-D1606174BFCD}" type="pres">
      <dgm:prSet presAssocID="{C7A09B7A-9539-4EC3-90DE-C8C7C116B2BC}" presName="parentLin" presStyleCnt="0"/>
      <dgm:spPr/>
    </dgm:pt>
    <dgm:pt modelId="{EE112C93-7B0E-4EF9-A961-79EB1E7276DB}" type="pres">
      <dgm:prSet presAssocID="{C7A09B7A-9539-4EC3-90DE-C8C7C116B2BC}" presName="parentLeftMargin" presStyleLbl="node1" presStyleIdx="1" presStyleCnt="5"/>
      <dgm:spPr/>
      <dgm:t>
        <a:bodyPr/>
        <a:lstStyle/>
        <a:p>
          <a:endParaRPr lang="en-US"/>
        </a:p>
      </dgm:t>
    </dgm:pt>
    <dgm:pt modelId="{A2A02503-4277-4B00-B892-7CF7BE0F09B2}" type="pres">
      <dgm:prSet presAssocID="{C7A09B7A-9539-4EC3-90DE-C8C7C116B2BC}" presName="parentText" presStyleLbl="node1" presStyleIdx="2" presStyleCnt="5" custScaleX="134906">
        <dgm:presLayoutVars>
          <dgm:chMax val="0"/>
          <dgm:bulletEnabled val="1"/>
        </dgm:presLayoutVars>
      </dgm:prSet>
      <dgm:spPr/>
      <dgm:t>
        <a:bodyPr/>
        <a:lstStyle/>
        <a:p>
          <a:endParaRPr lang="en-US"/>
        </a:p>
      </dgm:t>
    </dgm:pt>
    <dgm:pt modelId="{FDF62C6B-5366-4035-900D-1452C23DF9D4}" type="pres">
      <dgm:prSet presAssocID="{C7A09B7A-9539-4EC3-90DE-C8C7C116B2BC}" presName="negativeSpace" presStyleCnt="0"/>
      <dgm:spPr/>
    </dgm:pt>
    <dgm:pt modelId="{A98A4976-1206-47E0-88F6-3A34736992B4}" type="pres">
      <dgm:prSet presAssocID="{C7A09B7A-9539-4EC3-90DE-C8C7C116B2BC}" presName="childText" presStyleLbl="conFgAcc1" presStyleIdx="2" presStyleCnt="5">
        <dgm:presLayoutVars>
          <dgm:bulletEnabled val="1"/>
        </dgm:presLayoutVars>
      </dgm:prSet>
      <dgm:spPr/>
    </dgm:pt>
    <dgm:pt modelId="{E1BE4D33-125C-4EF2-8C32-1313BD504147}" type="pres">
      <dgm:prSet presAssocID="{3B627DA3-3752-47C3-9F46-A890115586B2}" presName="spaceBetweenRectangles" presStyleCnt="0"/>
      <dgm:spPr/>
    </dgm:pt>
    <dgm:pt modelId="{27EA1EB9-A61D-4EAE-B3EE-502F7854D4A3}" type="pres">
      <dgm:prSet presAssocID="{84BC51CC-DB96-4FCF-9B6E-B51783C5AB1C}" presName="parentLin" presStyleCnt="0"/>
      <dgm:spPr/>
    </dgm:pt>
    <dgm:pt modelId="{54B9AE49-DE9F-4556-A937-C717BEDFBD0D}" type="pres">
      <dgm:prSet presAssocID="{84BC51CC-DB96-4FCF-9B6E-B51783C5AB1C}" presName="parentLeftMargin" presStyleLbl="node1" presStyleIdx="2" presStyleCnt="5"/>
      <dgm:spPr/>
      <dgm:t>
        <a:bodyPr/>
        <a:lstStyle/>
        <a:p>
          <a:endParaRPr lang="en-US"/>
        </a:p>
      </dgm:t>
    </dgm:pt>
    <dgm:pt modelId="{56519B46-0A59-4A2B-A639-47B82DA1B8CD}" type="pres">
      <dgm:prSet presAssocID="{84BC51CC-DB96-4FCF-9B6E-B51783C5AB1C}" presName="parentText" presStyleLbl="node1" presStyleIdx="3" presStyleCnt="5" custScaleX="135411">
        <dgm:presLayoutVars>
          <dgm:chMax val="0"/>
          <dgm:bulletEnabled val="1"/>
        </dgm:presLayoutVars>
      </dgm:prSet>
      <dgm:spPr/>
      <dgm:t>
        <a:bodyPr/>
        <a:lstStyle/>
        <a:p>
          <a:endParaRPr lang="en-US"/>
        </a:p>
      </dgm:t>
    </dgm:pt>
    <dgm:pt modelId="{50399089-3943-407B-B343-663B182CC3A5}" type="pres">
      <dgm:prSet presAssocID="{84BC51CC-DB96-4FCF-9B6E-B51783C5AB1C}" presName="negativeSpace" presStyleCnt="0"/>
      <dgm:spPr/>
    </dgm:pt>
    <dgm:pt modelId="{5400DC2E-C4CD-4A0D-B5F8-C5BF66A4DEDD}" type="pres">
      <dgm:prSet presAssocID="{84BC51CC-DB96-4FCF-9B6E-B51783C5AB1C}" presName="childText" presStyleLbl="conFgAcc1" presStyleIdx="3" presStyleCnt="5">
        <dgm:presLayoutVars>
          <dgm:bulletEnabled val="1"/>
        </dgm:presLayoutVars>
      </dgm:prSet>
      <dgm:spPr/>
    </dgm:pt>
    <dgm:pt modelId="{1E88CA80-D765-442A-A759-C07D31A454F3}" type="pres">
      <dgm:prSet presAssocID="{0B5754D2-9B39-4438-B8B3-801346FFEF82}" presName="spaceBetweenRectangles" presStyleCnt="0"/>
      <dgm:spPr/>
    </dgm:pt>
    <dgm:pt modelId="{D9F5271F-A51C-459F-B419-8C8623A2D21C}" type="pres">
      <dgm:prSet presAssocID="{E1CE4489-1302-42AF-9D64-65C228AB109A}" presName="parentLin" presStyleCnt="0"/>
      <dgm:spPr/>
    </dgm:pt>
    <dgm:pt modelId="{0028C4BE-20EB-4847-B4B3-0AF8FD7418AA}" type="pres">
      <dgm:prSet presAssocID="{E1CE4489-1302-42AF-9D64-65C228AB109A}" presName="parentLeftMargin" presStyleLbl="node1" presStyleIdx="3" presStyleCnt="5"/>
      <dgm:spPr/>
      <dgm:t>
        <a:bodyPr/>
        <a:lstStyle/>
        <a:p>
          <a:endParaRPr lang="en-US"/>
        </a:p>
      </dgm:t>
    </dgm:pt>
    <dgm:pt modelId="{1084A156-7A64-486D-B8A4-06B1052BCEF1}" type="pres">
      <dgm:prSet presAssocID="{E1CE4489-1302-42AF-9D64-65C228AB109A}" presName="parentText" presStyleLbl="node1" presStyleIdx="4" presStyleCnt="5" custScaleX="135411">
        <dgm:presLayoutVars>
          <dgm:chMax val="0"/>
          <dgm:bulletEnabled val="1"/>
        </dgm:presLayoutVars>
      </dgm:prSet>
      <dgm:spPr/>
      <dgm:t>
        <a:bodyPr/>
        <a:lstStyle/>
        <a:p>
          <a:endParaRPr lang="en-US"/>
        </a:p>
      </dgm:t>
    </dgm:pt>
    <dgm:pt modelId="{3C2E6EA7-CAA3-46D3-90E7-CCF38BCE091A}" type="pres">
      <dgm:prSet presAssocID="{E1CE4489-1302-42AF-9D64-65C228AB109A}" presName="negativeSpace" presStyleCnt="0"/>
      <dgm:spPr/>
    </dgm:pt>
    <dgm:pt modelId="{7CF8F875-02CA-4A00-8BB2-3174BDC50F9D}" type="pres">
      <dgm:prSet presAssocID="{E1CE4489-1302-42AF-9D64-65C228AB109A}" presName="childText" presStyleLbl="conFgAcc1" presStyleIdx="4" presStyleCnt="5">
        <dgm:presLayoutVars>
          <dgm:bulletEnabled val="1"/>
        </dgm:presLayoutVars>
      </dgm:prSet>
      <dgm:spPr/>
    </dgm:pt>
  </dgm:ptLst>
  <dgm:cxnLst>
    <dgm:cxn modelId="{C28E4B09-BD16-4CFF-988E-438E75A4932E}" type="presOf" srcId="{80784B42-11A0-4A7B-9EF0-576E4460018E}" destId="{8AEE1556-7E4B-46A0-8519-9EE11EBC7E1B}" srcOrd="0" destOrd="0" presId="urn:microsoft.com/office/officeart/2005/8/layout/list1"/>
    <dgm:cxn modelId="{75748C88-BC24-45AE-909A-A190DD5BB9AA}" srcId="{F6F4DC8C-2773-4F1E-AC4B-741A5C687DF3}" destId="{80784B42-11A0-4A7B-9EF0-576E4460018E}" srcOrd="1" destOrd="0" parTransId="{249C89D1-2401-4EE1-9F10-A7FDAF3A3FE7}" sibTransId="{2F27BB9D-1575-4844-A54B-3B9EAA047ED6}"/>
    <dgm:cxn modelId="{A89CF42A-1A0C-4DA7-B3CC-7F0BA06E00B3}" type="presOf" srcId="{C7A09B7A-9539-4EC3-90DE-C8C7C116B2BC}" destId="{EE112C93-7B0E-4EF9-A961-79EB1E7276DB}" srcOrd="0" destOrd="0" presId="urn:microsoft.com/office/officeart/2005/8/layout/list1"/>
    <dgm:cxn modelId="{C7328EFA-D022-4917-BD70-2C943E7BEF4B}" type="presOf" srcId="{C7A09B7A-9539-4EC3-90DE-C8C7C116B2BC}" destId="{A2A02503-4277-4B00-B892-7CF7BE0F09B2}" srcOrd="1" destOrd="0" presId="urn:microsoft.com/office/officeart/2005/8/layout/list1"/>
    <dgm:cxn modelId="{045F6C6B-9487-4789-83C0-37E6FF84E4B5}" type="presOf" srcId="{60C8DDFA-BADC-4A8C-A0A8-AE222AAA9683}" destId="{2D19490F-FCCD-4985-93DF-852FBC8E5E1A}" srcOrd="1" destOrd="0" presId="urn:microsoft.com/office/officeart/2005/8/layout/list1"/>
    <dgm:cxn modelId="{01873570-D210-4B2B-9D4C-A454DF7E7752}" srcId="{F6F4DC8C-2773-4F1E-AC4B-741A5C687DF3}" destId="{84BC51CC-DB96-4FCF-9B6E-B51783C5AB1C}" srcOrd="3" destOrd="0" parTransId="{6C879190-625D-41A3-A4B3-D5FF25842A05}" sibTransId="{0B5754D2-9B39-4438-B8B3-801346FFEF82}"/>
    <dgm:cxn modelId="{F50D160E-BAA4-4E62-9DC1-FA9D0F4204CA}" type="presOf" srcId="{84BC51CC-DB96-4FCF-9B6E-B51783C5AB1C}" destId="{56519B46-0A59-4A2B-A639-47B82DA1B8CD}" srcOrd="1" destOrd="0" presId="urn:microsoft.com/office/officeart/2005/8/layout/list1"/>
    <dgm:cxn modelId="{979E4B7E-DF55-4F21-A645-5B7781C3FB59}" srcId="{F6F4DC8C-2773-4F1E-AC4B-741A5C687DF3}" destId="{C7A09B7A-9539-4EC3-90DE-C8C7C116B2BC}" srcOrd="2" destOrd="0" parTransId="{3759B54C-BB39-4DA9-8D25-EF29CBB232B3}" sibTransId="{3B627DA3-3752-47C3-9F46-A890115586B2}"/>
    <dgm:cxn modelId="{0CE867A2-D8C7-40A3-86EA-497C716DC8EA}" type="presOf" srcId="{60C8DDFA-BADC-4A8C-A0A8-AE222AAA9683}" destId="{AA76688C-CC5D-4EE0-BBAA-AB688DCBAE0B}" srcOrd="0" destOrd="0" presId="urn:microsoft.com/office/officeart/2005/8/layout/list1"/>
    <dgm:cxn modelId="{2826D42C-062A-4486-8C6E-5D9BE421420E}" type="presOf" srcId="{84BC51CC-DB96-4FCF-9B6E-B51783C5AB1C}" destId="{54B9AE49-DE9F-4556-A937-C717BEDFBD0D}" srcOrd="0" destOrd="0" presId="urn:microsoft.com/office/officeart/2005/8/layout/list1"/>
    <dgm:cxn modelId="{E374B212-51F2-44D0-BD99-4EF492507C16}" srcId="{F6F4DC8C-2773-4F1E-AC4B-741A5C687DF3}" destId="{60C8DDFA-BADC-4A8C-A0A8-AE222AAA9683}" srcOrd="0" destOrd="0" parTransId="{E31E0BFE-7749-4045-8ACE-01A713BD308B}" sibTransId="{BC9DFA68-ECD6-4BED-A09A-670D031B99C4}"/>
    <dgm:cxn modelId="{61C95204-4716-4E35-B71A-4E2AF336BCF8}" type="presOf" srcId="{80784B42-11A0-4A7B-9EF0-576E4460018E}" destId="{37033920-DB4A-4FD6-B262-FD51E8A5462F}" srcOrd="1" destOrd="0" presId="urn:microsoft.com/office/officeart/2005/8/layout/list1"/>
    <dgm:cxn modelId="{41F30677-3DBA-487D-814E-66B3BB83026F}" type="presOf" srcId="{F6F4DC8C-2773-4F1E-AC4B-741A5C687DF3}" destId="{EE5C386B-3D20-48DE-A8EA-A41CD79378DE}" srcOrd="0" destOrd="0" presId="urn:microsoft.com/office/officeart/2005/8/layout/list1"/>
    <dgm:cxn modelId="{20F8C4AD-9540-46A9-8F52-C3D94FF2E585}" type="presOf" srcId="{E1CE4489-1302-42AF-9D64-65C228AB109A}" destId="{0028C4BE-20EB-4847-B4B3-0AF8FD7418AA}" srcOrd="0" destOrd="0" presId="urn:microsoft.com/office/officeart/2005/8/layout/list1"/>
    <dgm:cxn modelId="{6B4FCCF9-1F7D-469E-A1AA-E1BB11E5DDED}" srcId="{F6F4DC8C-2773-4F1E-AC4B-741A5C687DF3}" destId="{E1CE4489-1302-42AF-9D64-65C228AB109A}" srcOrd="4" destOrd="0" parTransId="{1690E86B-FCE5-42E1-9FAC-384A1776E899}" sibTransId="{08AA260D-AD8A-4B63-B400-8DF1F95E8ED4}"/>
    <dgm:cxn modelId="{1C8877A3-A38C-475F-8E28-42A4E2B60A6E}" type="presOf" srcId="{E1CE4489-1302-42AF-9D64-65C228AB109A}" destId="{1084A156-7A64-486D-B8A4-06B1052BCEF1}" srcOrd="1" destOrd="0" presId="urn:microsoft.com/office/officeart/2005/8/layout/list1"/>
    <dgm:cxn modelId="{E12101A4-D49F-4E68-8035-1FADF5435EF0}" type="presParOf" srcId="{EE5C386B-3D20-48DE-A8EA-A41CD79378DE}" destId="{094994D1-E03F-4ADB-B441-AD95F5D9BD52}" srcOrd="0" destOrd="0" presId="urn:microsoft.com/office/officeart/2005/8/layout/list1"/>
    <dgm:cxn modelId="{0311284D-640F-4339-BEA9-2CE51B8DBAD1}" type="presParOf" srcId="{094994D1-E03F-4ADB-B441-AD95F5D9BD52}" destId="{AA76688C-CC5D-4EE0-BBAA-AB688DCBAE0B}" srcOrd="0" destOrd="0" presId="urn:microsoft.com/office/officeart/2005/8/layout/list1"/>
    <dgm:cxn modelId="{24CE165A-A58B-4FE9-A201-BABC0C9E831B}" type="presParOf" srcId="{094994D1-E03F-4ADB-B441-AD95F5D9BD52}" destId="{2D19490F-FCCD-4985-93DF-852FBC8E5E1A}" srcOrd="1" destOrd="0" presId="urn:microsoft.com/office/officeart/2005/8/layout/list1"/>
    <dgm:cxn modelId="{9C81A572-C1AC-415B-827B-FA760D73FE58}" type="presParOf" srcId="{EE5C386B-3D20-48DE-A8EA-A41CD79378DE}" destId="{3618BA9B-1B43-43FE-9807-C4EB208A153B}" srcOrd="1" destOrd="0" presId="urn:microsoft.com/office/officeart/2005/8/layout/list1"/>
    <dgm:cxn modelId="{8DD513F9-00BD-4D63-9A86-32ED1D34D47A}" type="presParOf" srcId="{EE5C386B-3D20-48DE-A8EA-A41CD79378DE}" destId="{036B502F-62A7-4E7B-9CAC-08B979196219}" srcOrd="2" destOrd="0" presId="urn:microsoft.com/office/officeart/2005/8/layout/list1"/>
    <dgm:cxn modelId="{37A3AC5B-6635-445C-9649-06872F402F49}" type="presParOf" srcId="{EE5C386B-3D20-48DE-A8EA-A41CD79378DE}" destId="{B84C8BD5-E1B8-4F90-9F6A-054C9744ABC3}" srcOrd="3" destOrd="0" presId="urn:microsoft.com/office/officeart/2005/8/layout/list1"/>
    <dgm:cxn modelId="{94A7CD03-379E-415F-9E16-3676ABE49757}" type="presParOf" srcId="{EE5C386B-3D20-48DE-A8EA-A41CD79378DE}" destId="{F17B4A97-9EF6-4568-B9D1-B4B1CDA41A0A}" srcOrd="4" destOrd="0" presId="urn:microsoft.com/office/officeart/2005/8/layout/list1"/>
    <dgm:cxn modelId="{407DF2FE-956E-42FC-B1C4-7175A041874D}" type="presParOf" srcId="{F17B4A97-9EF6-4568-B9D1-B4B1CDA41A0A}" destId="{8AEE1556-7E4B-46A0-8519-9EE11EBC7E1B}" srcOrd="0" destOrd="0" presId="urn:microsoft.com/office/officeart/2005/8/layout/list1"/>
    <dgm:cxn modelId="{1CF66CE8-C385-4D69-A1C7-35FB2E135E8A}" type="presParOf" srcId="{F17B4A97-9EF6-4568-B9D1-B4B1CDA41A0A}" destId="{37033920-DB4A-4FD6-B262-FD51E8A5462F}" srcOrd="1" destOrd="0" presId="urn:microsoft.com/office/officeart/2005/8/layout/list1"/>
    <dgm:cxn modelId="{2B80FA3A-7A01-413C-ABE2-22C88FFDA723}" type="presParOf" srcId="{EE5C386B-3D20-48DE-A8EA-A41CD79378DE}" destId="{46C191FB-DFAD-4B8B-81A6-19F3ADF1F7D2}" srcOrd="5" destOrd="0" presId="urn:microsoft.com/office/officeart/2005/8/layout/list1"/>
    <dgm:cxn modelId="{D79200D1-97CF-4EE9-8D65-CD7ECA254813}" type="presParOf" srcId="{EE5C386B-3D20-48DE-A8EA-A41CD79378DE}" destId="{B520819A-6E26-41E1-8510-80972DE6DAC1}" srcOrd="6" destOrd="0" presId="urn:microsoft.com/office/officeart/2005/8/layout/list1"/>
    <dgm:cxn modelId="{785D6D51-CE72-4B8D-87FD-6DBBD3BCA901}" type="presParOf" srcId="{EE5C386B-3D20-48DE-A8EA-A41CD79378DE}" destId="{D59439F1-87C9-45A7-8847-5FE372987485}" srcOrd="7" destOrd="0" presId="urn:microsoft.com/office/officeart/2005/8/layout/list1"/>
    <dgm:cxn modelId="{6A58E13E-50E8-486D-B2E6-0843DCCF04DC}" type="presParOf" srcId="{EE5C386B-3D20-48DE-A8EA-A41CD79378DE}" destId="{607D72E4-8917-4B5E-AA2F-D1606174BFCD}" srcOrd="8" destOrd="0" presId="urn:microsoft.com/office/officeart/2005/8/layout/list1"/>
    <dgm:cxn modelId="{490E5631-F20B-411C-B7A2-0AB015112640}" type="presParOf" srcId="{607D72E4-8917-4B5E-AA2F-D1606174BFCD}" destId="{EE112C93-7B0E-4EF9-A961-79EB1E7276DB}" srcOrd="0" destOrd="0" presId="urn:microsoft.com/office/officeart/2005/8/layout/list1"/>
    <dgm:cxn modelId="{1212F639-4030-438A-B736-D793A7059934}" type="presParOf" srcId="{607D72E4-8917-4B5E-AA2F-D1606174BFCD}" destId="{A2A02503-4277-4B00-B892-7CF7BE0F09B2}" srcOrd="1" destOrd="0" presId="urn:microsoft.com/office/officeart/2005/8/layout/list1"/>
    <dgm:cxn modelId="{4DCEB38A-7CA2-4DF9-9EA9-45F82E9B5FEF}" type="presParOf" srcId="{EE5C386B-3D20-48DE-A8EA-A41CD79378DE}" destId="{FDF62C6B-5366-4035-900D-1452C23DF9D4}" srcOrd="9" destOrd="0" presId="urn:microsoft.com/office/officeart/2005/8/layout/list1"/>
    <dgm:cxn modelId="{4C838562-9455-4630-B90E-B50B8AB1ED4A}" type="presParOf" srcId="{EE5C386B-3D20-48DE-A8EA-A41CD79378DE}" destId="{A98A4976-1206-47E0-88F6-3A34736992B4}" srcOrd="10" destOrd="0" presId="urn:microsoft.com/office/officeart/2005/8/layout/list1"/>
    <dgm:cxn modelId="{7E0EBDDD-A80B-4343-A587-7571AA2F89CF}" type="presParOf" srcId="{EE5C386B-3D20-48DE-A8EA-A41CD79378DE}" destId="{E1BE4D33-125C-4EF2-8C32-1313BD504147}" srcOrd="11" destOrd="0" presId="urn:microsoft.com/office/officeart/2005/8/layout/list1"/>
    <dgm:cxn modelId="{BFF95D4A-3A93-4871-BF61-35C33825D868}" type="presParOf" srcId="{EE5C386B-3D20-48DE-A8EA-A41CD79378DE}" destId="{27EA1EB9-A61D-4EAE-B3EE-502F7854D4A3}" srcOrd="12" destOrd="0" presId="urn:microsoft.com/office/officeart/2005/8/layout/list1"/>
    <dgm:cxn modelId="{BE1594A8-9E6B-45CE-AC39-BBEAACBBA910}" type="presParOf" srcId="{27EA1EB9-A61D-4EAE-B3EE-502F7854D4A3}" destId="{54B9AE49-DE9F-4556-A937-C717BEDFBD0D}" srcOrd="0" destOrd="0" presId="urn:microsoft.com/office/officeart/2005/8/layout/list1"/>
    <dgm:cxn modelId="{065DC62B-C3F2-404A-9B1E-1DDC392CA58A}" type="presParOf" srcId="{27EA1EB9-A61D-4EAE-B3EE-502F7854D4A3}" destId="{56519B46-0A59-4A2B-A639-47B82DA1B8CD}" srcOrd="1" destOrd="0" presId="urn:microsoft.com/office/officeart/2005/8/layout/list1"/>
    <dgm:cxn modelId="{6B756171-9316-482A-A4EA-FF7B3F6B56F4}" type="presParOf" srcId="{EE5C386B-3D20-48DE-A8EA-A41CD79378DE}" destId="{50399089-3943-407B-B343-663B182CC3A5}" srcOrd="13" destOrd="0" presId="urn:microsoft.com/office/officeart/2005/8/layout/list1"/>
    <dgm:cxn modelId="{DC5EA41F-BC53-4669-B1B9-EC68F83DF9FA}" type="presParOf" srcId="{EE5C386B-3D20-48DE-A8EA-A41CD79378DE}" destId="{5400DC2E-C4CD-4A0D-B5F8-C5BF66A4DEDD}" srcOrd="14" destOrd="0" presId="urn:microsoft.com/office/officeart/2005/8/layout/list1"/>
    <dgm:cxn modelId="{19765D80-9EF1-43B0-BAE9-244D70F061A4}" type="presParOf" srcId="{EE5C386B-3D20-48DE-A8EA-A41CD79378DE}" destId="{1E88CA80-D765-442A-A759-C07D31A454F3}" srcOrd="15" destOrd="0" presId="urn:microsoft.com/office/officeart/2005/8/layout/list1"/>
    <dgm:cxn modelId="{F0C9AF42-431E-49C9-A5CF-E7EDE27464A7}" type="presParOf" srcId="{EE5C386B-3D20-48DE-A8EA-A41CD79378DE}" destId="{D9F5271F-A51C-459F-B419-8C8623A2D21C}" srcOrd="16" destOrd="0" presId="urn:microsoft.com/office/officeart/2005/8/layout/list1"/>
    <dgm:cxn modelId="{57AE30BF-988A-4174-B15E-9B1425574BC4}" type="presParOf" srcId="{D9F5271F-A51C-459F-B419-8C8623A2D21C}" destId="{0028C4BE-20EB-4847-B4B3-0AF8FD7418AA}" srcOrd="0" destOrd="0" presId="urn:microsoft.com/office/officeart/2005/8/layout/list1"/>
    <dgm:cxn modelId="{F6DAA276-3E23-4AD7-B91A-D97A957C86BB}" type="presParOf" srcId="{D9F5271F-A51C-459F-B419-8C8623A2D21C}" destId="{1084A156-7A64-486D-B8A4-06B1052BCEF1}" srcOrd="1" destOrd="0" presId="urn:microsoft.com/office/officeart/2005/8/layout/list1"/>
    <dgm:cxn modelId="{115D3BDF-B0BE-44AA-B66B-3E98A7A3D7B3}" type="presParOf" srcId="{EE5C386B-3D20-48DE-A8EA-A41CD79378DE}" destId="{3C2E6EA7-CAA3-46D3-90E7-CCF38BCE091A}" srcOrd="17" destOrd="0" presId="urn:microsoft.com/office/officeart/2005/8/layout/list1"/>
    <dgm:cxn modelId="{F6B65754-9893-482A-AE37-79DBFC499E6B}" type="presParOf" srcId="{EE5C386B-3D20-48DE-A8EA-A41CD79378DE}" destId="{7CF8F875-02CA-4A00-8BB2-3174BDC50F9D}"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816821-75B7-472F-B355-33D54DAA0D21}" type="doc">
      <dgm:prSet loTypeId="urn:microsoft.com/office/officeart/2005/8/layout/vList6" loCatId="list" qsTypeId="urn:microsoft.com/office/officeart/2005/8/quickstyle/3d4" qsCatId="3D" csTypeId="urn:microsoft.com/office/officeart/2005/8/colors/colorful1" csCatId="colorful" phldr="1"/>
      <dgm:spPr/>
      <dgm:t>
        <a:bodyPr/>
        <a:lstStyle/>
        <a:p>
          <a:endParaRPr lang="en-US"/>
        </a:p>
      </dgm:t>
    </dgm:pt>
    <dgm:pt modelId="{8AF4448E-3069-4601-9618-A490445DD0BF}">
      <dgm:prSet phldrT="[Text]"/>
      <dgm:spPr/>
      <dgm:t>
        <a:bodyPr/>
        <a:lstStyle/>
        <a:p>
          <a:r>
            <a:rPr lang="en-US" dirty="0" smtClean="0">
              <a:solidFill>
                <a:schemeClr val="tx1"/>
              </a:solidFill>
            </a:rPr>
            <a:t>Cognitions</a:t>
          </a:r>
          <a:endParaRPr lang="en-US" dirty="0">
            <a:solidFill>
              <a:schemeClr val="tx1"/>
            </a:solidFill>
          </a:endParaRPr>
        </a:p>
      </dgm:t>
    </dgm:pt>
    <dgm:pt modelId="{AF634FAC-D6D2-4FFD-94E5-201561698222}" type="parTrans" cxnId="{D92CA686-97E3-4664-BEEC-D6F5F9E63128}">
      <dgm:prSet/>
      <dgm:spPr/>
      <dgm:t>
        <a:bodyPr/>
        <a:lstStyle/>
        <a:p>
          <a:endParaRPr lang="en-US"/>
        </a:p>
      </dgm:t>
    </dgm:pt>
    <dgm:pt modelId="{69662231-E25C-40CF-A18D-7B0B8F75C1F0}" type="sibTrans" cxnId="{D92CA686-97E3-4664-BEEC-D6F5F9E63128}">
      <dgm:prSet/>
      <dgm:spPr/>
      <dgm:t>
        <a:bodyPr/>
        <a:lstStyle/>
        <a:p>
          <a:endParaRPr lang="en-US"/>
        </a:p>
      </dgm:t>
    </dgm:pt>
    <dgm:pt modelId="{D2422047-8272-4D9A-A767-9474D699A7FF}">
      <dgm:prSet phldrT="[Text]" custT="1"/>
      <dgm:spPr/>
      <dgm:t>
        <a:bodyPr/>
        <a:lstStyle/>
        <a:p>
          <a:r>
            <a:rPr lang="en-US" sz="2400" dirty="0" smtClean="0">
              <a:solidFill>
                <a:schemeClr val="tx1"/>
              </a:solidFill>
            </a:rPr>
            <a:t>Youth – “I’m bad, unlovable, damaged”</a:t>
          </a:r>
          <a:endParaRPr lang="en-US" sz="2400" dirty="0">
            <a:solidFill>
              <a:schemeClr val="tx1"/>
            </a:solidFill>
          </a:endParaRPr>
        </a:p>
      </dgm:t>
    </dgm:pt>
    <dgm:pt modelId="{D0B7B944-A8CE-4894-AF19-12BA13E11C17}" type="parTrans" cxnId="{CC0F04DA-0F2D-493A-A63D-EF14EC9D2442}">
      <dgm:prSet/>
      <dgm:spPr/>
      <dgm:t>
        <a:bodyPr/>
        <a:lstStyle/>
        <a:p>
          <a:endParaRPr lang="en-US"/>
        </a:p>
      </dgm:t>
    </dgm:pt>
    <dgm:pt modelId="{EE5D46CC-6A2C-4E2D-8878-FBD7FA086CAE}" type="sibTrans" cxnId="{CC0F04DA-0F2D-493A-A63D-EF14EC9D2442}">
      <dgm:prSet/>
      <dgm:spPr/>
      <dgm:t>
        <a:bodyPr/>
        <a:lstStyle/>
        <a:p>
          <a:endParaRPr lang="en-US"/>
        </a:p>
      </dgm:t>
    </dgm:pt>
    <dgm:pt modelId="{48130C3A-102F-4AAF-AFFE-E43EA5D23B38}">
      <dgm:prSet phldrT="[Text]" custT="1"/>
      <dgm:spPr/>
      <dgm:t>
        <a:bodyPr/>
        <a:lstStyle/>
        <a:p>
          <a:r>
            <a:rPr lang="en-US" sz="2400" dirty="0" smtClean="0">
              <a:solidFill>
                <a:schemeClr val="tx1"/>
              </a:solidFill>
            </a:rPr>
            <a:t>Adult – “I’m ineffective” “Child is rejecting me”</a:t>
          </a:r>
          <a:endParaRPr lang="en-US" sz="2400" dirty="0">
            <a:solidFill>
              <a:schemeClr val="tx1"/>
            </a:solidFill>
          </a:endParaRPr>
        </a:p>
      </dgm:t>
    </dgm:pt>
    <dgm:pt modelId="{75F9DD83-2646-4604-A07C-7CB84DFA7B94}" type="parTrans" cxnId="{49178E22-68B6-4968-B015-4FE755B31791}">
      <dgm:prSet/>
      <dgm:spPr/>
      <dgm:t>
        <a:bodyPr/>
        <a:lstStyle/>
        <a:p>
          <a:endParaRPr lang="en-US"/>
        </a:p>
      </dgm:t>
    </dgm:pt>
    <dgm:pt modelId="{AC837645-6713-4773-AE52-C81795A834A7}" type="sibTrans" cxnId="{49178E22-68B6-4968-B015-4FE755B31791}">
      <dgm:prSet/>
      <dgm:spPr/>
      <dgm:t>
        <a:bodyPr/>
        <a:lstStyle/>
        <a:p>
          <a:endParaRPr lang="en-US"/>
        </a:p>
      </dgm:t>
    </dgm:pt>
    <dgm:pt modelId="{F2603C6C-3237-4F1E-A226-3FDB6FF4E817}">
      <dgm:prSet phldrT="[Text]"/>
      <dgm:spPr/>
      <dgm:t>
        <a:bodyPr/>
        <a:lstStyle/>
        <a:p>
          <a:r>
            <a:rPr lang="en-US" dirty="0" smtClean="0">
              <a:solidFill>
                <a:schemeClr val="tx1"/>
              </a:solidFill>
            </a:rPr>
            <a:t>Behavior/ Coping strategies</a:t>
          </a:r>
          <a:endParaRPr lang="en-US" dirty="0">
            <a:solidFill>
              <a:schemeClr val="tx1"/>
            </a:solidFill>
          </a:endParaRPr>
        </a:p>
      </dgm:t>
    </dgm:pt>
    <dgm:pt modelId="{634F6C38-3F5A-42A5-A2B0-F7AE92564F65}" type="parTrans" cxnId="{56E7CD9D-6713-4CCE-AF1C-F04079C60658}">
      <dgm:prSet/>
      <dgm:spPr/>
      <dgm:t>
        <a:bodyPr/>
        <a:lstStyle/>
        <a:p>
          <a:endParaRPr lang="en-US"/>
        </a:p>
      </dgm:t>
    </dgm:pt>
    <dgm:pt modelId="{5B61F82E-18D8-4B49-AED6-5A437FCC615C}" type="sibTrans" cxnId="{56E7CD9D-6713-4CCE-AF1C-F04079C60658}">
      <dgm:prSet/>
      <dgm:spPr/>
      <dgm:t>
        <a:bodyPr/>
        <a:lstStyle/>
        <a:p>
          <a:endParaRPr lang="en-US"/>
        </a:p>
      </dgm:t>
    </dgm:pt>
    <dgm:pt modelId="{7FFDFA63-ABD8-47E1-81FC-5CADBBCA72B3}">
      <dgm:prSet phldrT="[Text]" custT="1"/>
      <dgm:spPr/>
      <dgm:t>
        <a:bodyPr/>
        <a:lstStyle/>
        <a:p>
          <a:r>
            <a:rPr lang="en-US" sz="2200" dirty="0" smtClean="0">
              <a:solidFill>
                <a:schemeClr val="tx1"/>
              </a:solidFill>
            </a:rPr>
            <a:t>Adult – overreacting, controlling, shutting down, being overly permissive</a:t>
          </a:r>
          <a:endParaRPr lang="en-US" sz="2200" dirty="0">
            <a:solidFill>
              <a:schemeClr val="tx1"/>
            </a:solidFill>
          </a:endParaRPr>
        </a:p>
      </dgm:t>
    </dgm:pt>
    <dgm:pt modelId="{DD12F01E-6203-4ACD-AD72-E9A3D52CF6BC}" type="parTrans" cxnId="{35BCC9A5-CB50-45FE-9020-E4505966CDF2}">
      <dgm:prSet/>
      <dgm:spPr/>
      <dgm:t>
        <a:bodyPr/>
        <a:lstStyle/>
        <a:p>
          <a:endParaRPr lang="en-US"/>
        </a:p>
      </dgm:t>
    </dgm:pt>
    <dgm:pt modelId="{F8CAA8C2-55FE-407C-9846-3899AD3758AA}" type="sibTrans" cxnId="{35BCC9A5-CB50-45FE-9020-E4505966CDF2}">
      <dgm:prSet/>
      <dgm:spPr/>
      <dgm:t>
        <a:bodyPr/>
        <a:lstStyle/>
        <a:p>
          <a:endParaRPr lang="en-US"/>
        </a:p>
      </dgm:t>
    </dgm:pt>
    <dgm:pt modelId="{569CC1CB-A304-4E47-8B15-184F654B4050}">
      <dgm:prSet phldrT="[Text]" custT="1"/>
      <dgm:spPr/>
      <dgm:t>
        <a:bodyPr/>
        <a:lstStyle/>
        <a:p>
          <a:r>
            <a:rPr lang="en-US" sz="2200" dirty="0" smtClean="0">
              <a:solidFill>
                <a:schemeClr val="tx1"/>
              </a:solidFill>
            </a:rPr>
            <a:t>Youth – avoidance, aggression preemptive rejection</a:t>
          </a:r>
          <a:endParaRPr lang="en-US" sz="2200" dirty="0">
            <a:solidFill>
              <a:schemeClr val="tx1"/>
            </a:solidFill>
          </a:endParaRPr>
        </a:p>
      </dgm:t>
    </dgm:pt>
    <dgm:pt modelId="{E283A864-0090-4055-92DA-6DB1079E0DB5}" type="parTrans" cxnId="{C662ADA5-C251-44AB-B544-9ADA00926D37}">
      <dgm:prSet/>
      <dgm:spPr/>
      <dgm:t>
        <a:bodyPr/>
        <a:lstStyle/>
        <a:p>
          <a:endParaRPr lang="en-US"/>
        </a:p>
      </dgm:t>
    </dgm:pt>
    <dgm:pt modelId="{9E120CB0-697F-4AE1-9268-E1FA0D5BB6A4}" type="sibTrans" cxnId="{C662ADA5-C251-44AB-B544-9ADA00926D37}">
      <dgm:prSet/>
      <dgm:spPr/>
      <dgm:t>
        <a:bodyPr/>
        <a:lstStyle/>
        <a:p>
          <a:endParaRPr lang="en-US"/>
        </a:p>
      </dgm:t>
    </dgm:pt>
    <dgm:pt modelId="{BC76E831-DF88-4CFB-BE67-A2C292BBF5CD}">
      <dgm:prSet phldrT="[Text]"/>
      <dgm:spPr/>
      <dgm:t>
        <a:bodyPr/>
        <a:lstStyle/>
        <a:p>
          <a:r>
            <a:rPr lang="en-US" dirty="0" smtClean="0">
              <a:solidFill>
                <a:schemeClr val="tx1"/>
              </a:solidFill>
            </a:rPr>
            <a:t>The Cycle</a:t>
          </a:r>
          <a:endParaRPr lang="en-US" dirty="0">
            <a:solidFill>
              <a:schemeClr val="tx1"/>
            </a:solidFill>
          </a:endParaRPr>
        </a:p>
      </dgm:t>
    </dgm:pt>
    <dgm:pt modelId="{C88C2652-0592-491C-89AC-BDAAFDEB2287}" type="parTrans" cxnId="{A77DDE50-8705-4264-98D3-A12CEBFED405}">
      <dgm:prSet/>
      <dgm:spPr/>
      <dgm:t>
        <a:bodyPr/>
        <a:lstStyle/>
        <a:p>
          <a:endParaRPr lang="en-US"/>
        </a:p>
      </dgm:t>
    </dgm:pt>
    <dgm:pt modelId="{0AE5082D-790F-4019-95FD-02946DD4A8F6}" type="sibTrans" cxnId="{A77DDE50-8705-4264-98D3-A12CEBFED405}">
      <dgm:prSet/>
      <dgm:spPr/>
      <dgm:t>
        <a:bodyPr/>
        <a:lstStyle/>
        <a:p>
          <a:endParaRPr lang="en-US"/>
        </a:p>
      </dgm:t>
    </dgm:pt>
    <dgm:pt modelId="{D73C17E9-C320-4A1F-BB45-A3FB84F56AF2}">
      <dgm:prSet phldrT="[Text]" custT="1"/>
      <dgm:spPr/>
      <dgm:t>
        <a:bodyPr/>
        <a:lstStyle/>
        <a:p>
          <a:r>
            <a:rPr lang="en-US" sz="2200" dirty="0" smtClean="0">
              <a:solidFill>
                <a:schemeClr val="tx1"/>
              </a:solidFill>
            </a:rPr>
            <a:t>Youth – “I’m being controlled; I have to fight harder”</a:t>
          </a:r>
          <a:endParaRPr lang="en-US" sz="2200" dirty="0">
            <a:solidFill>
              <a:schemeClr val="tx1"/>
            </a:solidFill>
          </a:endParaRPr>
        </a:p>
      </dgm:t>
    </dgm:pt>
    <dgm:pt modelId="{4DAFD6A2-3F98-4AE1-A451-84300FA0F960}" type="parTrans" cxnId="{7AF166E7-98E3-486E-A698-3364611F0AAC}">
      <dgm:prSet/>
      <dgm:spPr/>
      <dgm:t>
        <a:bodyPr/>
        <a:lstStyle/>
        <a:p>
          <a:endParaRPr lang="en-US"/>
        </a:p>
      </dgm:t>
    </dgm:pt>
    <dgm:pt modelId="{AE556B8C-1AC6-4ABC-A2FE-E7618FCCDC5B}" type="sibTrans" cxnId="{7AF166E7-98E3-486E-A698-3364611F0AAC}">
      <dgm:prSet/>
      <dgm:spPr/>
      <dgm:t>
        <a:bodyPr/>
        <a:lstStyle/>
        <a:p>
          <a:endParaRPr lang="en-US"/>
        </a:p>
      </dgm:t>
    </dgm:pt>
    <dgm:pt modelId="{5A1AA5DE-55E1-4334-921D-9827AA93A0CE}">
      <dgm:prSet phldrT="[Text]" custT="1"/>
      <dgm:spPr/>
      <dgm:t>
        <a:bodyPr/>
        <a:lstStyle/>
        <a:p>
          <a:r>
            <a:rPr lang="en-US" sz="2200" dirty="0" smtClean="0">
              <a:solidFill>
                <a:schemeClr val="tx1"/>
              </a:solidFill>
            </a:rPr>
            <a:t>Adult – “He keeps fighting me; I better dig in my heels”</a:t>
          </a:r>
          <a:endParaRPr lang="en-US" sz="2200" dirty="0">
            <a:solidFill>
              <a:schemeClr val="tx1"/>
            </a:solidFill>
          </a:endParaRPr>
        </a:p>
      </dgm:t>
    </dgm:pt>
    <dgm:pt modelId="{FF4AE436-0A0F-462E-8F95-8588D4D79A87}" type="parTrans" cxnId="{947F5F99-ED67-496B-807A-AEE69F3D9961}">
      <dgm:prSet/>
      <dgm:spPr/>
      <dgm:t>
        <a:bodyPr/>
        <a:lstStyle/>
        <a:p>
          <a:endParaRPr lang="en-US"/>
        </a:p>
      </dgm:t>
    </dgm:pt>
    <dgm:pt modelId="{3BB19A7B-4363-49C0-9A45-5E8FD8D4ADE4}" type="sibTrans" cxnId="{947F5F99-ED67-496B-807A-AEE69F3D9961}">
      <dgm:prSet/>
      <dgm:spPr/>
      <dgm:t>
        <a:bodyPr/>
        <a:lstStyle/>
        <a:p>
          <a:endParaRPr lang="en-US"/>
        </a:p>
      </dgm:t>
    </dgm:pt>
    <dgm:pt modelId="{10C4E0EA-E455-4A5D-A9D3-2C3669AB9834}">
      <dgm:prSet phldrT="[Text]" custT="1"/>
      <dgm:spPr/>
      <dgm:t>
        <a:bodyPr/>
        <a:lstStyle/>
        <a:p>
          <a:endParaRPr lang="en-US" sz="800" dirty="0">
            <a:solidFill>
              <a:schemeClr val="tx1"/>
            </a:solidFill>
          </a:endParaRPr>
        </a:p>
      </dgm:t>
    </dgm:pt>
    <dgm:pt modelId="{F9B2B192-1124-4BF7-A0ED-BA0DA21BD9EA}" type="parTrans" cxnId="{42CB21A0-F6F1-4CDF-B377-DE48E573EA88}">
      <dgm:prSet/>
      <dgm:spPr/>
      <dgm:t>
        <a:bodyPr/>
        <a:lstStyle/>
        <a:p>
          <a:endParaRPr lang="en-US"/>
        </a:p>
      </dgm:t>
    </dgm:pt>
    <dgm:pt modelId="{27BE0A5D-9D5A-47BC-8DD4-AA6B6A4B166A}" type="sibTrans" cxnId="{42CB21A0-F6F1-4CDF-B377-DE48E573EA88}">
      <dgm:prSet/>
      <dgm:spPr/>
      <dgm:t>
        <a:bodyPr/>
        <a:lstStyle/>
        <a:p>
          <a:endParaRPr lang="en-US"/>
        </a:p>
      </dgm:t>
    </dgm:pt>
    <dgm:pt modelId="{ECB1C43B-52FB-421E-9352-BC76A832D297}">
      <dgm:prSet phldrT="[Text]" custT="1"/>
      <dgm:spPr/>
      <dgm:t>
        <a:bodyPr/>
        <a:lstStyle/>
        <a:p>
          <a:endParaRPr lang="en-US" sz="800" dirty="0">
            <a:solidFill>
              <a:schemeClr val="tx1"/>
            </a:solidFill>
          </a:endParaRPr>
        </a:p>
      </dgm:t>
    </dgm:pt>
    <dgm:pt modelId="{0E9CDCA4-7600-4603-A4D5-4B498D9588D7}" type="parTrans" cxnId="{E8610C7D-BBDF-4B5F-BDCC-117BB29E8EE8}">
      <dgm:prSet/>
      <dgm:spPr/>
      <dgm:t>
        <a:bodyPr/>
        <a:lstStyle/>
        <a:p>
          <a:endParaRPr lang="en-US"/>
        </a:p>
      </dgm:t>
    </dgm:pt>
    <dgm:pt modelId="{18DC69F1-ABD8-40A2-8D42-64DA968BB9E8}" type="sibTrans" cxnId="{E8610C7D-BBDF-4B5F-BDCC-117BB29E8EE8}">
      <dgm:prSet/>
      <dgm:spPr/>
      <dgm:t>
        <a:bodyPr/>
        <a:lstStyle/>
        <a:p>
          <a:endParaRPr lang="en-US"/>
        </a:p>
      </dgm:t>
    </dgm:pt>
    <dgm:pt modelId="{15210A5E-8657-4FF0-B57A-9168800F4621}">
      <dgm:prSet phldrT="[Text]" custT="1"/>
      <dgm:spPr/>
      <dgm:t>
        <a:bodyPr/>
        <a:lstStyle/>
        <a:p>
          <a:endParaRPr lang="en-US" sz="1000" dirty="0">
            <a:solidFill>
              <a:schemeClr val="tx1"/>
            </a:solidFill>
          </a:endParaRPr>
        </a:p>
      </dgm:t>
    </dgm:pt>
    <dgm:pt modelId="{B037889B-6708-4EB6-AB5B-585B2EDC2B0D}" type="parTrans" cxnId="{0C3DEBF1-C3FE-4BD2-B62F-CCBF996F9DE9}">
      <dgm:prSet/>
      <dgm:spPr/>
      <dgm:t>
        <a:bodyPr/>
        <a:lstStyle/>
        <a:p>
          <a:endParaRPr lang="en-US"/>
        </a:p>
      </dgm:t>
    </dgm:pt>
    <dgm:pt modelId="{6EB7B09F-4409-4367-BF24-D835F8965959}" type="sibTrans" cxnId="{0C3DEBF1-C3FE-4BD2-B62F-CCBF996F9DE9}">
      <dgm:prSet/>
      <dgm:spPr/>
      <dgm:t>
        <a:bodyPr/>
        <a:lstStyle/>
        <a:p>
          <a:endParaRPr lang="en-US"/>
        </a:p>
      </dgm:t>
    </dgm:pt>
    <dgm:pt modelId="{1123F316-56D9-459C-B84A-B4036122F72C}" type="pres">
      <dgm:prSet presAssocID="{1B816821-75B7-472F-B355-33D54DAA0D21}" presName="Name0" presStyleCnt="0">
        <dgm:presLayoutVars>
          <dgm:dir/>
          <dgm:animLvl val="lvl"/>
          <dgm:resizeHandles/>
        </dgm:presLayoutVars>
      </dgm:prSet>
      <dgm:spPr/>
      <dgm:t>
        <a:bodyPr/>
        <a:lstStyle/>
        <a:p>
          <a:endParaRPr lang="en-US"/>
        </a:p>
      </dgm:t>
    </dgm:pt>
    <dgm:pt modelId="{4B81AC63-D9F1-4DDF-8CAE-3F117C0929D4}" type="pres">
      <dgm:prSet presAssocID="{8AF4448E-3069-4601-9618-A490445DD0BF}" presName="linNode" presStyleCnt="0"/>
      <dgm:spPr/>
    </dgm:pt>
    <dgm:pt modelId="{D08A5E40-E4D6-4221-8BF5-F53868760A7E}" type="pres">
      <dgm:prSet presAssocID="{8AF4448E-3069-4601-9618-A490445DD0BF}" presName="parentShp" presStyleLbl="node1" presStyleIdx="0" presStyleCnt="3" custScaleX="60869" custScaleY="72884" custLinFactNeighborX="-4348">
        <dgm:presLayoutVars>
          <dgm:bulletEnabled val="1"/>
        </dgm:presLayoutVars>
      </dgm:prSet>
      <dgm:spPr/>
      <dgm:t>
        <a:bodyPr/>
        <a:lstStyle/>
        <a:p>
          <a:endParaRPr lang="en-US"/>
        </a:p>
      </dgm:t>
    </dgm:pt>
    <dgm:pt modelId="{59D40033-7B1A-4559-BC5C-C2D3538DC105}" type="pres">
      <dgm:prSet presAssocID="{8AF4448E-3069-4601-9618-A490445DD0BF}" presName="childShp" presStyleLbl="bgAccFollowNode1" presStyleIdx="0" presStyleCnt="3" custScaleX="131813" custLinFactNeighborX="4295">
        <dgm:presLayoutVars>
          <dgm:bulletEnabled val="1"/>
        </dgm:presLayoutVars>
      </dgm:prSet>
      <dgm:spPr/>
      <dgm:t>
        <a:bodyPr/>
        <a:lstStyle/>
        <a:p>
          <a:endParaRPr lang="en-US"/>
        </a:p>
      </dgm:t>
    </dgm:pt>
    <dgm:pt modelId="{09503204-0237-425A-9EE1-7BF778C9AF71}" type="pres">
      <dgm:prSet presAssocID="{69662231-E25C-40CF-A18D-7B0B8F75C1F0}" presName="spacing" presStyleCnt="0"/>
      <dgm:spPr/>
    </dgm:pt>
    <dgm:pt modelId="{2FC1A6EB-6274-445D-B3B2-815B2309CEBC}" type="pres">
      <dgm:prSet presAssocID="{F2603C6C-3237-4F1E-A226-3FDB6FF4E817}" presName="linNode" presStyleCnt="0"/>
      <dgm:spPr/>
    </dgm:pt>
    <dgm:pt modelId="{B4708659-69E0-4A39-A243-D7BF962E7BA5}" type="pres">
      <dgm:prSet presAssocID="{F2603C6C-3237-4F1E-A226-3FDB6FF4E817}" presName="parentShp" presStyleLbl="node1" presStyleIdx="1" presStyleCnt="3" custScaleX="63281" custScaleY="82021" custLinFactNeighborX="-8696" custLinFactNeighborY="0">
        <dgm:presLayoutVars>
          <dgm:bulletEnabled val="1"/>
        </dgm:presLayoutVars>
      </dgm:prSet>
      <dgm:spPr/>
      <dgm:t>
        <a:bodyPr/>
        <a:lstStyle/>
        <a:p>
          <a:endParaRPr lang="en-US"/>
        </a:p>
      </dgm:t>
    </dgm:pt>
    <dgm:pt modelId="{FC6FC0F0-07A7-4AEB-939C-97177127ACC3}" type="pres">
      <dgm:prSet presAssocID="{F2603C6C-3237-4F1E-A226-3FDB6FF4E817}" presName="childShp" presStyleLbl="bgAccFollowNode1" presStyleIdx="1" presStyleCnt="3" custScaleX="130277" custScaleY="131771">
        <dgm:presLayoutVars>
          <dgm:bulletEnabled val="1"/>
        </dgm:presLayoutVars>
      </dgm:prSet>
      <dgm:spPr/>
      <dgm:t>
        <a:bodyPr/>
        <a:lstStyle/>
        <a:p>
          <a:endParaRPr lang="en-US"/>
        </a:p>
      </dgm:t>
    </dgm:pt>
    <dgm:pt modelId="{0982C308-F940-4E4A-A72C-C0E426945BBD}" type="pres">
      <dgm:prSet presAssocID="{5B61F82E-18D8-4B49-AED6-5A437FCC615C}" presName="spacing" presStyleCnt="0"/>
      <dgm:spPr/>
    </dgm:pt>
    <dgm:pt modelId="{AC7E0FBF-EAF9-4BC8-BC0C-DC3261915C7B}" type="pres">
      <dgm:prSet presAssocID="{BC76E831-DF88-4CFB-BE67-A2C292BBF5CD}" presName="linNode" presStyleCnt="0"/>
      <dgm:spPr/>
    </dgm:pt>
    <dgm:pt modelId="{E4E4A321-2137-46E9-AE68-69E521C17C40}" type="pres">
      <dgm:prSet presAssocID="{BC76E831-DF88-4CFB-BE67-A2C292BBF5CD}" presName="parentShp" presStyleLbl="node1" presStyleIdx="2" presStyleCnt="3" custScaleX="60871" custScaleY="84736" custLinFactNeighborX="-10145" custLinFactNeighborY="0">
        <dgm:presLayoutVars>
          <dgm:bulletEnabled val="1"/>
        </dgm:presLayoutVars>
      </dgm:prSet>
      <dgm:spPr/>
      <dgm:t>
        <a:bodyPr/>
        <a:lstStyle/>
        <a:p>
          <a:endParaRPr lang="en-US"/>
        </a:p>
      </dgm:t>
    </dgm:pt>
    <dgm:pt modelId="{6A08147A-FED2-4A82-8B5E-E1EB1EBE8EE7}" type="pres">
      <dgm:prSet presAssocID="{BC76E831-DF88-4CFB-BE67-A2C292BBF5CD}" presName="childShp" presStyleLbl="bgAccFollowNode1" presStyleIdx="2" presStyleCnt="3" custScaleX="134876" custScaleY="171831">
        <dgm:presLayoutVars>
          <dgm:bulletEnabled val="1"/>
        </dgm:presLayoutVars>
      </dgm:prSet>
      <dgm:spPr/>
      <dgm:t>
        <a:bodyPr/>
        <a:lstStyle/>
        <a:p>
          <a:endParaRPr lang="en-US"/>
        </a:p>
      </dgm:t>
    </dgm:pt>
  </dgm:ptLst>
  <dgm:cxnLst>
    <dgm:cxn modelId="{1B916663-6664-48C5-9137-8936A74CF220}" type="presOf" srcId="{D2422047-8272-4D9A-A767-9474D699A7FF}" destId="{59D40033-7B1A-4559-BC5C-C2D3538DC105}" srcOrd="0" destOrd="0" presId="urn:microsoft.com/office/officeart/2005/8/layout/vList6"/>
    <dgm:cxn modelId="{994B5C4D-A617-4831-B9E3-627BF7E849FE}" type="presOf" srcId="{ECB1C43B-52FB-421E-9352-BC76A832D297}" destId="{FC6FC0F0-07A7-4AEB-939C-97177127ACC3}" srcOrd="0" destOrd="1" presId="urn:microsoft.com/office/officeart/2005/8/layout/vList6"/>
    <dgm:cxn modelId="{C662ADA5-C251-44AB-B544-9ADA00926D37}" srcId="{F2603C6C-3237-4F1E-A226-3FDB6FF4E817}" destId="{569CC1CB-A304-4E47-8B15-184F654B4050}" srcOrd="0" destOrd="0" parTransId="{E283A864-0090-4055-92DA-6DB1079E0DB5}" sibTransId="{9E120CB0-697F-4AE1-9268-E1FA0D5BB6A4}"/>
    <dgm:cxn modelId="{45E73EE4-49DE-4C29-8354-6CDFE98368CD}" type="presOf" srcId="{569CC1CB-A304-4E47-8B15-184F654B4050}" destId="{FC6FC0F0-07A7-4AEB-939C-97177127ACC3}" srcOrd="0" destOrd="0" presId="urn:microsoft.com/office/officeart/2005/8/layout/vList6"/>
    <dgm:cxn modelId="{A77DDE50-8705-4264-98D3-A12CEBFED405}" srcId="{1B816821-75B7-472F-B355-33D54DAA0D21}" destId="{BC76E831-DF88-4CFB-BE67-A2C292BBF5CD}" srcOrd="2" destOrd="0" parTransId="{C88C2652-0592-491C-89AC-BDAAFDEB2287}" sibTransId="{0AE5082D-790F-4019-95FD-02946DD4A8F6}"/>
    <dgm:cxn modelId="{D92CA686-97E3-4664-BEEC-D6F5F9E63128}" srcId="{1B816821-75B7-472F-B355-33D54DAA0D21}" destId="{8AF4448E-3069-4601-9618-A490445DD0BF}" srcOrd="0" destOrd="0" parTransId="{AF634FAC-D6D2-4FFD-94E5-201561698222}" sibTransId="{69662231-E25C-40CF-A18D-7B0B8F75C1F0}"/>
    <dgm:cxn modelId="{0C3DEBF1-C3FE-4BD2-B62F-CCBF996F9DE9}" srcId="{8AF4448E-3069-4601-9618-A490445DD0BF}" destId="{15210A5E-8657-4FF0-B57A-9168800F4621}" srcOrd="1" destOrd="0" parTransId="{B037889B-6708-4EB6-AB5B-585B2EDC2B0D}" sibTransId="{6EB7B09F-4409-4367-BF24-D835F8965959}"/>
    <dgm:cxn modelId="{35BCC9A5-CB50-45FE-9020-E4505966CDF2}" srcId="{F2603C6C-3237-4F1E-A226-3FDB6FF4E817}" destId="{7FFDFA63-ABD8-47E1-81FC-5CADBBCA72B3}" srcOrd="2" destOrd="0" parTransId="{DD12F01E-6203-4ACD-AD72-E9A3D52CF6BC}" sibTransId="{F8CAA8C2-55FE-407C-9846-3899AD3758AA}"/>
    <dgm:cxn modelId="{E8610C7D-BBDF-4B5F-BDCC-117BB29E8EE8}" srcId="{F2603C6C-3237-4F1E-A226-3FDB6FF4E817}" destId="{ECB1C43B-52FB-421E-9352-BC76A832D297}" srcOrd="1" destOrd="0" parTransId="{0E9CDCA4-7600-4603-A4D5-4B498D9588D7}" sibTransId="{18DC69F1-ABD8-40A2-8D42-64DA968BB9E8}"/>
    <dgm:cxn modelId="{CC0F04DA-0F2D-493A-A63D-EF14EC9D2442}" srcId="{8AF4448E-3069-4601-9618-A490445DD0BF}" destId="{D2422047-8272-4D9A-A767-9474D699A7FF}" srcOrd="0" destOrd="0" parTransId="{D0B7B944-A8CE-4894-AF19-12BA13E11C17}" sibTransId="{EE5D46CC-6A2C-4E2D-8878-FBD7FA086CAE}"/>
    <dgm:cxn modelId="{80E1D22A-C9FC-47B9-9C55-75570620A2D5}" type="presOf" srcId="{7FFDFA63-ABD8-47E1-81FC-5CADBBCA72B3}" destId="{FC6FC0F0-07A7-4AEB-939C-97177127ACC3}" srcOrd="0" destOrd="2" presId="urn:microsoft.com/office/officeart/2005/8/layout/vList6"/>
    <dgm:cxn modelId="{7AF166E7-98E3-486E-A698-3364611F0AAC}" srcId="{BC76E831-DF88-4CFB-BE67-A2C292BBF5CD}" destId="{D73C17E9-C320-4A1F-BB45-A3FB84F56AF2}" srcOrd="0" destOrd="0" parTransId="{4DAFD6A2-3F98-4AE1-A451-84300FA0F960}" sibTransId="{AE556B8C-1AC6-4ABC-A2FE-E7618FCCDC5B}"/>
    <dgm:cxn modelId="{00233E80-06A5-4240-BF8C-463752E7275A}" type="presOf" srcId="{8AF4448E-3069-4601-9618-A490445DD0BF}" destId="{D08A5E40-E4D6-4221-8BF5-F53868760A7E}" srcOrd="0" destOrd="0" presId="urn:microsoft.com/office/officeart/2005/8/layout/vList6"/>
    <dgm:cxn modelId="{947F5F99-ED67-496B-807A-AEE69F3D9961}" srcId="{BC76E831-DF88-4CFB-BE67-A2C292BBF5CD}" destId="{5A1AA5DE-55E1-4334-921D-9827AA93A0CE}" srcOrd="2" destOrd="0" parTransId="{FF4AE436-0A0F-462E-8F95-8588D4D79A87}" sibTransId="{3BB19A7B-4363-49C0-9A45-5E8FD8D4ADE4}"/>
    <dgm:cxn modelId="{F1F16FDB-DEED-4C5F-827F-A1F2EE31F11A}" type="presOf" srcId="{F2603C6C-3237-4F1E-A226-3FDB6FF4E817}" destId="{B4708659-69E0-4A39-A243-D7BF962E7BA5}" srcOrd="0" destOrd="0" presId="urn:microsoft.com/office/officeart/2005/8/layout/vList6"/>
    <dgm:cxn modelId="{7DEBE8F7-3847-470E-B733-76708B981FA6}" type="presOf" srcId="{10C4E0EA-E455-4A5D-A9D3-2C3669AB9834}" destId="{6A08147A-FED2-4A82-8B5E-E1EB1EBE8EE7}" srcOrd="0" destOrd="1" presId="urn:microsoft.com/office/officeart/2005/8/layout/vList6"/>
    <dgm:cxn modelId="{6129A596-12A7-48C5-B4B9-0A2DC9200091}" type="presOf" srcId="{BC76E831-DF88-4CFB-BE67-A2C292BBF5CD}" destId="{E4E4A321-2137-46E9-AE68-69E521C17C40}" srcOrd="0" destOrd="0" presId="urn:microsoft.com/office/officeart/2005/8/layout/vList6"/>
    <dgm:cxn modelId="{56E7CD9D-6713-4CCE-AF1C-F04079C60658}" srcId="{1B816821-75B7-472F-B355-33D54DAA0D21}" destId="{F2603C6C-3237-4F1E-A226-3FDB6FF4E817}" srcOrd="1" destOrd="0" parTransId="{634F6C38-3F5A-42A5-A2B0-F7AE92564F65}" sibTransId="{5B61F82E-18D8-4B49-AED6-5A437FCC615C}"/>
    <dgm:cxn modelId="{E4BC3B37-08D3-43CD-B8A6-1C4C763D6F4A}" type="presOf" srcId="{15210A5E-8657-4FF0-B57A-9168800F4621}" destId="{59D40033-7B1A-4559-BC5C-C2D3538DC105}" srcOrd="0" destOrd="1" presId="urn:microsoft.com/office/officeart/2005/8/layout/vList6"/>
    <dgm:cxn modelId="{7149FA6A-E8C1-4331-BE51-C9D7E6813B78}" type="presOf" srcId="{1B816821-75B7-472F-B355-33D54DAA0D21}" destId="{1123F316-56D9-459C-B84A-B4036122F72C}" srcOrd="0" destOrd="0" presId="urn:microsoft.com/office/officeart/2005/8/layout/vList6"/>
    <dgm:cxn modelId="{875215B2-2BAB-4A62-8501-22F277B1A4B3}" type="presOf" srcId="{D73C17E9-C320-4A1F-BB45-A3FB84F56AF2}" destId="{6A08147A-FED2-4A82-8B5E-E1EB1EBE8EE7}" srcOrd="0" destOrd="0" presId="urn:microsoft.com/office/officeart/2005/8/layout/vList6"/>
    <dgm:cxn modelId="{1C03FA35-FD16-436B-A363-4754F4EB2712}" type="presOf" srcId="{5A1AA5DE-55E1-4334-921D-9827AA93A0CE}" destId="{6A08147A-FED2-4A82-8B5E-E1EB1EBE8EE7}" srcOrd="0" destOrd="2" presId="urn:microsoft.com/office/officeart/2005/8/layout/vList6"/>
    <dgm:cxn modelId="{49178E22-68B6-4968-B015-4FE755B31791}" srcId="{8AF4448E-3069-4601-9618-A490445DD0BF}" destId="{48130C3A-102F-4AAF-AFFE-E43EA5D23B38}" srcOrd="2" destOrd="0" parTransId="{75F9DD83-2646-4604-A07C-7CB84DFA7B94}" sibTransId="{AC837645-6713-4773-AE52-C81795A834A7}"/>
    <dgm:cxn modelId="{42CB21A0-F6F1-4CDF-B377-DE48E573EA88}" srcId="{BC76E831-DF88-4CFB-BE67-A2C292BBF5CD}" destId="{10C4E0EA-E455-4A5D-A9D3-2C3669AB9834}" srcOrd="1" destOrd="0" parTransId="{F9B2B192-1124-4BF7-A0ED-BA0DA21BD9EA}" sibTransId="{27BE0A5D-9D5A-47BC-8DD4-AA6B6A4B166A}"/>
    <dgm:cxn modelId="{EA443619-68BD-4360-A364-49FE1F508238}" type="presOf" srcId="{48130C3A-102F-4AAF-AFFE-E43EA5D23B38}" destId="{59D40033-7B1A-4559-BC5C-C2D3538DC105}" srcOrd="0" destOrd="2" presId="urn:microsoft.com/office/officeart/2005/8/layout/vList6"/>
    <dgm:cxn modelId="{41A37A1C-7AA6-4E8A-87C6-D4E858CBA2CA}" type="presParOf" srcId="{1123F316-56D9-459C-B84A-B4036122F72C}" destId="{4B81AC63-D9F1-4DDF-8CAE-3F117C0929D4}" srcOrd="0" destOrd="0" presId="urn:microsoft.com/office/officeart/2005/8/layout/vList6"/>
    <dgm:cxn modelId="{212F10EC-7AB3-4C2C-94BA-53C43D953AC9}" type="presParOf" srcId="{4B81AC63-D9F1-4DDF-8CAE-3F117C0929D4}" destId="{D08A5E40-E4D6-4221-8BF5-F53868760A7E}" srcOrd="0" destOrd="0" presId="urn:microsoft.com/office/officeart/2005/8/layout/vList6"/>
    <dgm:cxn modelId="{12A2069A-25A2-4E8C-83C4-BAD403E99B72}" type="presParOf" srcId="{4B81AC63-D9F1-4DDF-8CAE-3F117C0929D4}" destId="{59D40033-7B1A-4559-BC5C-C2D3538DC105}" srcOrd="1" destOrd="0" presId="urn:microsoft.com/office/officeart/2005/8/layout/vList6"/>
    <dgm:cxn modelId="{10541AB1-0102-41ED-AC94-6ED6E053A0A6}" type="presParOf" srcId="{1123F316-56D9-459C-B84A-B4036122F72C}" destId="{09503204-0237-425A-9EE1-7BF778C9AF71}" srcOrd="1" destOrd="0" presId="urn:microsoft.com/office/officeart/2005/8/layout/vList6"/>
    <dgm:cxn modelId="{74A5B639-FC35-46C7-9F1B-ABD151817ACC}" type="presParOf" srcId="{1123F316-56D9-459C-B84A-B4036122F72C}" destId="{2FC1A6EB-6274-445D-B3B2-815B2309CEBC}" srcOrd="2" destOrd="0" presId="urn:microsoft.com/office/officeart/2005/8/layout/vList6"/>
    <dgm:cxn modelId="{04B62177-4F53-49EF-B482-3E1720EAECD2}" type="presParOf" srcId="{2FC1A6EB-6274-445D-B3B2-815B2309CEBC}" destId="{B4708659-69E0-4A39-A243-D7BF962E7BA5}" srcOrd="0" destOrd="0" presId="urn:microsoft.com/office/officeart/2005/8/layout/vList6"/>
    <dgm:cxn modelId="{0504105A-C702-401D-B09D-AD2F64ABF812}" type="presParOf" srcId="{2FC1A6EB-6274-445D-B3B2-815B2309CEBC}" destId="{FC6FC0F0-07A7-4AEB-939C-97177127ACC3}" srcOrd="1" destOrd="0" presId="urn:microsoft.com/office/officeart/2005/8/layout/vList6"/>
    <dgm:cxn modelId="{CB5A5CA4-ED7C-46BD-9B28-B2156B16F375}" type="presParOf" srcId="{1123F316-56D9-459C-B84A-B4036122F72C}" destId="{0982C308-F940-4E4A-A72C-C0E426945BBD}" srcOrd="3" destOrd="0" presId="urn:microsoft.com/office/officeart/2005/8/layout/vList6"/>
    <dgm:cxn modelId="{B1330623-8101-4846-AD0A-C5F29E2537FF}" type="presParOf" srcId="{1123F316-56D9-459C-B84A-B4036122F72C}" destId="{AC7E0FBF-EAF9-4BC8-BC0C-DC3261915C7B}" srcOrd="4" destOrd="0" presId="urn:microsoft.com/office/officeart/2005/8/layout/vList6"/>
    <dgm:cxn modelId="{36EA2839-0061-4542-BEC4-1AAC5ABBEABC}" type="presParOf" srcId="{AC7E0FBF-EAF9-4BC8-BC0C-DC3261915C7B}" destId="{E4E4A321-2137-46E9-AE68-69E521C17C40}" srcOrd="0" destOrd="0" presId="urn:microsoft.com/office/officeart/2005/8/layout/vList6"/>
    <dgm:cxn modelId="{5791FF3C-739B-46E2-88C1-45A3EC896DBA}" type="presParOf" srcId="{AC7E0FBF-EAF9-4BC8-BC0C-DC3261915C7B}" destId="{6A08147A-FED2-4A82-8B5E-E1EB1EBE8EE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51EF8-3026-45F9-8262-1991AF3A6854}">
      <dsp:nvSpPr>
        <dsp:cNvPr id="0" name=""/>
        <dsp:cNvSpPr/>
      </dsp:nvSpPr>
      <dsp:spPr>
        <a:xfrm flipV="1">
          <a:off x="118697" y="82"/>
          <a:ext cx="7851472" cy="95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lvl="0" algn="l" defTabSz="222250">
            <a:lnSpc>
              <a:spcPct val="90000"/>
            </a:lnSpc>
            <a:spcBef>
              <a:spcPct val="0"/>
            </a:spcBef>
            <a:spcAft>
              <a:spcPct val="35000"/>
            </a:spcAft>
          </a:pPr>
          <a:endParaRPr lang="en-US" sz="500" kern="1200" dirty="0"/>
        </a:p>
      </dsp:txBody>
      <dsp:txXfrm rot="10800000">
        <a:off x="118697" y="82"/>
        <a:ext cx="7851472" cy="95117"/>
      </dsp:txXfrm>
    </dsp:sp>
    <dsp:sp modelId="{AE92A120-4B17-4A64-868F-38BDBD39F6C9}">
      <dsp:nvSpPr>
        <dsp:cNvPr id="0" name=""/>
        <dsp:cNvSpPr/>
      </dsp:nvSpPr>
      <dsp:spPr>
        <a:xfrm>
          <a:off x="335431" y="95199"/>
          <a:ext cx="1837244" cy="1453976"/>
        </a:xfrm>
        <a:prstGeom prst="chevron">
          <a:avLst>
            <a:gd name="adj" fmla="val 7061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C9E2A6-E16E-4190-B8C3-4E676F4E2F79}">
      <dsp:nvSpPr>
        <dsp:cNvPr id="0" name=""/>
        <dsp:cNvSpPr/>
      </dsp:nvSpPr>
      <dsp:spPr>
        <a:xfrm>
          <a:off x="1439000" y="95199"/>
          <a:ext cx="1837244" cy="1453976"/>
        </a:xfrm>
        <a:prstGeom prst="chevron">
          <a:avLst>
            <a:gd name="adj" fmla="val 70610"/>
          </a:avLst>
        </a:prstGeom>
        <a:solidFill>
          <a:schemeClr val="accent2">
            <a:hueOff val="-427175"/>
            <a:satOff val="1248"/>
            <a:lumOff val="-235"/>
            <a:alphaOff val="0"/>
          </a:schemeClr>
        </a:solidFill>
        <a:ln w="19050" cap="flat" cmpd="sng" algn="ctr">
          <a:solidFill>
            <a:schemeClr val="accent2">
              <a:hueOff val="-427175"/>
              <a:satOff val="1248"/>
              <a:lumOff val="-2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1530F9-05E4-41E3-B0C5-D1D97FDD9DAD}">
      <dsp:nvSpPr>
        <dsp:cNvPr id="0" name=""/>
        <dsp:cNvSpPr/>
      </dsp:nvSpPr>
      <dsp:spPr>
        <a:xfrm>
          <a:off x="2543440" y="95199"/>
          <a:ext cx="1837244" cy="1453976"/>
        </a:xfrm>
        <a:prstGeom prst="chevron">
          <a:avLst>
            <a:gd name="adj" fmla="val 70610"/>
          </a:avLst>
        </a:prstGeom>
        <a:solidFill>
          <a:schemeClr val="accent2">
            <a:hueOff val="-854349"/>
            <a:satOff val="2496"/>
            <a:lumOff val="-471"/>
            <a:alphaOff val="0"/>
          </a:schemeClr>
        </a:solidFill>
        <a:ln w="19050" cap="flat" cmpd="sng" algn="ctr">
          <a:solidFill>
            <a:schemeClr val="accent2">
              <a:hueOff val="-854349"/>
              <a:satOff val="2496"/>
              <a:lumOff val="-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F62DFA-ECFC-4209-AE94-FE3F15B85A3A}">
      <dsp:nvSpPr>
        <dsp:cNvPr id="0" name=""/>
        <dsp:cNvSpPr/>
      </dsp:nvSpPr>
      <dsp:spPr>
        <a:xfrm>
          <a:off x="3647008" y="95199"/>
          <a:ext cx="1837244" cy="1453976"/>
        </a:xfrm>
        <a:prstGeom prst="chevron">
          <a:avLst>
            <a:gd name="adj" fmla="val 70610"/>
          </a:avLst>
        </a:prstGeom>
        <a:solidFill>
          <a:schemeClr val="accent2">
            <a:hueOff val="-1281524"/>
            <a:satOff val="3744"/>
            <a:lumOff val="-706"/>
            <a:alphaOff val="0"/>
          </a:schemeClr>
        </a:solidFill>
        <a:ln w="19050" cap="flat" cmpd="sng" algn="ctr">
          <a:solidFill>
            <a:schemeClr val="accent2">
              <a:hueOff val="-1281524"/>
              <a:satOff val="3744"/>
              <a:lumOff val="-7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29A89A-86C8-49F7-9546-5C271467C0B4}">
      <dsp:nvSpPr>
        <dsp:cNvPr id="0" name=""/>
        <dsp:cNvSpPr/>
      </dsp:nvSpPr>
      <dsp:spPr>
        <a:xfrm>
          <a:off x="4751448" y="95199"/>
          <a:ext cx="1837244" cy="1453976"/>
        </a:xfrm>
        <a:prstGeom prst="chevron">
          <a:avLst>
            <a:gd name="adj" fmla="val 70610"/>
          </a:avLst>
        </a:prstGeom>
        <a:solidFill>
          <a:schemeClr val="accent2">
            <a:hueOff val="-1708698"/>
            <a:satOff val="4992"/>
            <a:lumOff val="-941"/>
            <a:alphaOff val="0"/>
          </a:schemeClr>
        </a:solidFill>
        <a:ln w="19050" cap="flat" cmpd="sng" algn="ctr">
          <a:solidFill>
            <a:schemeClr val="accent2">
              <a:hueOff val="-1708698"/>
              <a:satOff val="4992"/>
              <a:lumOff val="-9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BCFC86-A310-4AE3-BB6D-D706C14D6BB2}">
      <dsp:nvSpPr>
        <dsp:cNvPr id="0" name=""/>
        <dsp:cNvSpPr/>
      </dsp:nvSpPr>
      <dsp:spPr>
        <a:xfrm>
          <a:off x="5855017" y="95199"/>
          <a:ext cx="1837244" cy="1453976"/>
        </a:xfrm>
        <a:prstGeom prst="chevron">
          <a:avLst>
            <a:gd name="adj" fmla="val 70610"/>
          </a:avLst>
        </a:prstGeom>
        <a:solidFill>
          <a:schemeClr val="accent2">
            <a:hueOff val="-2135873"/>
            <a:satOff val="6241"/>
            <a:lumOff val="-1176"/>
            <a:alphaOff val="0"/>
          </a:schemeClr>
        </a:solidFill>
        <a:ln w="19050" cap="flat" cmpd="sng" algn="ctr">
          <a:solidFill>
            <a:schemeClr val="accent2">
              <a:hueOff val="-2135873"/>
              <a:satOff val="6241"/>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9F647F-B3ED-4E0D-8A2B-73060190C024}">
      <dsp:nvSpPr>
        <dsp:cNvPr id="0" name=""/>
        <dsp:cNvSpPr/>
      </dsp:nvSpPr>
      <dsp:spPr>
        <a:xfrm>
          <a:off x="6959457" y="95199"/>
          <a:ext cx="1837244" cy="1453976"/>
        </a:xfrm>
        <a:prstGeom prst="chevron">
          <a:avLst>
            <a:gd name="adj" fmla="val 70610"/>
          </a:avLst>
        </a:prstGeom>
        <a:solidFill>
          <a:schemeClr val="accent2">
            <a:hueOff val="-2563047"/>
            <a:satOff val="7489"/>
            <a:lumOff val="-1412"/>
            <a:alphaOff val="0"/>
          </a:schemeClr>
        </a:solidFill>
        <a:ln w="19050" cap="flat" cmpd="sng" algn="ctr">
          <a:solidFill>
            <a:schemeClr val="accent2">
              <a:hueOff val="-2563047"/>
              <a:satOff val="7489"/>
              <a:lumOff val="-14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405DF6-D0D8-41D0-BCB9-27F86C9899E5}">
      <dsp:nvSpPr>
        <dsp:cNvPr id="0" name=""/>
        <dsp:cNvSpPr/>
      </dsp:nvSpPr>
      <dsp:spPr>
        <a:xfrm>
          <a:off x="0" y="209016"/>
          <a:ext cx="8387009" cy="1163181"/>
        </a:xfrm>
        <a:prstGeom prst="rect">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280" tIns="81280" rIns="81280" bIns="81280" numCol="1" spcCol="1270" anchor="ctr" anchorCtr="0">
          <a:noAutofit/>
        </a:bodyPr>
        <a:lstStyle/>
        <a:p>
          <a:pPr lvl="0" algn="l" defTabSz="1422400">
            <a:lnSpc>
              <a:spcPct val="90000"/>
            </a:lnSpc>
            <a:spcBef>
              <a:spcPct val="0"/>
            </a:spcBef>
            <a:spcAft>
              <a:spcPct val="35000"/>
            </a:spcAft>
          </a:pPr>
          <a:r>
            <a:rPr lang="en-US" sz="3200" kern="1200" dirty="0" smtClean="0"/>
            <a:t> By 3</a:t>
          </a:r>
          <a:r>
            <a:rPr lang="en-US" sz="3200" kern="1200" baseline="30000" dirty="0" smtClean="0"/>
            <a:t>rd</a:t>
          </a:r>
          <a:r>
            <a:rPr lang="en-US" sz="3200" kern="1200" dirty="0" smtClean="0"/>
            <a:t> grad, 83% repeat a grade</a:t>
          </a:r>
          <a:endParaRPr lang="en-US" sz="3200" kern="1200" dirty="0"/>
        </a:p>
      </dsp:txBody>
      <dsp:txXfrm>
        <a:off x="0" y="209016"/>
        <a:ext cx="8387009" cy="1163181"/>
      </dsp:txXfrm>
    </dsp:sp>
    <dsp:sp modelId="{88776B28-3E91-4998-8DBA-D77A81EF2F03}">
      <dsp:nvSpPr>
        <dsp:cNvPr id="0" name=""/>
        <dsp:cNvSpPr/>
      </dsp:nvSpPr>
      <dsp:spPr>
        <a:xfrm>
          <a:off x="118697" y="1645797"/>
          <a:ext cx="7851472" cy="198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400050">
            <a:lnSpc>
              <a:spcPct val="90000"/>
            </a:lnSpc>
            <a:spcBef>
              <a:spcPct val="0"/>
            </a:spcBef>
            <a:spcAft>
              <a:spcPct val="35000"/>
            </a:spcAft>
          </a:pPr>
          <a:r>
            <a:rPr lang="en-US" sz="900" kern="1200" dirty="0" smtClean="0"/>
            <a:t>1</a:t>
          </a:r>
          <a:endParaRPr lang="en-US" sz="900" kern="1200" dirty="0"/>
        </a:p>
      </dsp:txBody>
      <dsp:txXfrm>
        <a:off x="118697" y="1645797"/>
        <a:ext cx="7851472" cy="198535"/>
      </dsp:txXfrm>
    </dsp:sp>
    <dsp:sp modelId="{E92F03A7-8D5C-45EC-9773-82439750333A}">
      <dsp:nvSpPr>
        <dsp:cNvPr id="0" name=""/>
        <dsp:cNvSpPr/>
      </dsp:nvSpPr>
      <dsp:spPr>
        <a:xfrm>
          <a:off x="291289" y="1844332"/>
          <a:ext cx="1837244" cy="1453976"/>
        </a:xfrm>
        <a:prstGeom prst="chevron">
          <a:avLst>
            <a:gd name="adj" fmla="val 70610"/>
          </a:avLst>
        </a:prstGeom>
        <a:solidFill>
          <a:schemeClr val="accent2">
            <a:hueOff val="-2990222"/>
            <a:satOff val="8737"/>
            <a:lumOff val="-1647"/>
            <a:alphaOff val="0"/>
          </a:schemeClr>
        </a:solidFill>
        <a:ln w="19050" cap="flat" cmpd="sng" algn="ctr">
          <a:solidFill>
            <a:schemeClr val="accent2">
              <a:hueOff val="-2990222"/>
              <a:satOff val="8737"/>
              <a:lumOff val="-16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4D94DC-74D8-4EB5-B807-9A7C20C06E6A}">
      <dsp:nvSpPr>
        <dsp:cNvPr id="0" name=""/>
        <dsp:cNvSpPr/>
      </dsp:nvSpPr>
      <dsp:spPr>
        <a:xfrm>
          <a:off x="1394857" y="1844332"/>
          <a:ext cx="1837244" cy="1453976"/>
        </a:xfrm>
        <a:prstGeom prst="chevron">
          <a:avLst>
            <a:gd name="adj" fmla="val 70610"/>
          </a:avLst>
        </a:prstGeom>
        <a:solidFill>
          <a:schemeClr val="accent2">
            <a:hueOff val="-3417396"/>
            <a:satOff val="9985"/>
            <a:lumOff val="-1882"/>
            <a:alphaOff val="0"/>
          </a:schemeClr>
        </a:solidFill>
        <a:ln w="19050" cap="flat" cmpd="sng" algn="ctr">
          <a:solidFill>
            <a:schemeClr val="accent2">
              <a:hueOff val="-3417396"/>
              <a:satOff val="9985"/>
              <a:lumOff val="-188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BF5AD0-BB2D-4339-A737-6F13E69A6CA1}">
      <dsp:nvSpPr>
        <dsp:cNvPr id="0" name=""/>
        <dsp:cNvSpPr/>
      </dsp:nvSpPr>
      <dsp:spPr>
        <a:xfrm>
          <a:off x="2499298" y="1844332"/>
          <a:ext cx="1837244" cy="1453976"/>
        </a:xfrm>
        <a:prstGeom prst="chevron">
          <a:avLst>
            <a:gd name="adj" fmla="val 70610"/>
          </a:avLst>
        </a:prstGeom>
        <a:solidFill>
          <a:schemeClr val="accent2">
            <a:hueOff val="-3844571"/>
            <a:satOff val="11233"/>
            <a:lumOff val="-2118"/>
            <a:alphaOff val="0"/>
          </a:schemeClr>
        </a:solidFill>
        <a:ln w="19050" cap="flat" cmpd="sng" algn="ctr">
          <a:solidFill>
            <a:schemeClr val="accent2">
              <a:hueOff val="-3844571"/>
              <a:satOff val="11233"/>
              <a:lumOff val="-2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2CDE4A-EFE3-486F-BA8E-081F94ED4E72}">
      <dsp:nvSpPr>
        <dsp:cNvPr id="0" name=""/>
        <dsp:cNvSpPr/>
      </dsp:nvSpPr>
      <dsp:spPr>
        <a:xfrm>
          <a:off x="3602866" y="1844332"/>
          <a:ext cx="1837244" cy="1453976"/>
        </a:xfrm>
        <a:prstGeom prst="chevron">
          <a:avLst>
            <a:gd name="adj" fmla="val 70610"/>
          </a:avLst>
        </a:prstGeom>
        <a:solidFill>
          <a:schemeClr val="accent2">
            <a:hueOff val="-4271745"/>
            <a:satOff val="12481"/>
            <a:lumOff val="-2353"/>
            <a:alphaOff val="0"/>
          </a:schemeClr>
        </a:solidFill>
        <a:ln w="19050" cap="flat" cmpd="sng" algn="ctr">
          <a:solidFill>
            <a:schemeClr val="accent2">
              <a:hueOff val="-4271745"/>
              <a:satOff val="12481"/>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60D710-26A2-429A-A1DA-170F75F89F47}">
      <dsp:nvSpPr>
        <dsp:cNvPr id="0" name=""/>
        <dsp:cNvSpPr/>
      </dsp:nvSpPr>
      <dsp:spPr>
        <a:xfrm>
          <a:off x="4707306" y="1844332"/>
          <a:ext cx="1837244" cy="1453976"/>
        </a:xfrm>
        <a:prstGeom prst="chevron">
          <a:avLst>
            <a:gd name="adj" fmla="val 70610"/>
          </a:avLst>
        </a:prstGeom>
        <a:solidFill>
          <a:schemeClr val="accent2">
            <a:hueOff val="-4698920"/>
            <a:satOff val="13729"/>
            <a:lumOff val="-2588"/>
            <a:alphaOff val="0"/>
          </a:schemeClr>
        </a:solidFill>
        <a:ln w="19050" cap="flat" cmpd="sng" algn="ctr">
          <a:solidFill>
            <a:schemeClr val="accent2">
              <a:hueOff val="-4698920"/>
              <a:satOff val="13729"/>
              <a:lumOff val="-2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610520-904C-4FC1-8DA0-388E00326F86}">
      <dsp:nvSpPr>
        <dsp:cNvPr id="0" name=""/>
        <dsp:cNvSpPr/>
      </dsp:nvSpPr>
      <dsp:spPr>
        <a:xfrm>
          <a:off x="5810874" y="1844332"/>
          <a:ext cx="1837244" cy="1453976"/>
        </a:xfrm>
        <a:prstGeom prst="chevron">
          <a:avLst>
            <a:gd name="adj" fmla="val 70610"/>
          </a:avLst>
        </a:prstGeom>
        <a:solidFill>
          <a:schemeClr val="accent2">
            <a:hueOff val="-5126094"/>
            <a:satOff val="14977"/>
            <a:lumOff val="-2824"/>
            <a:alphaOff val="0"/>
          </a:schemeClr>
        </a:solidFill>
        <a:ln w="19050" cap="flat" cmpd="sng" algn="ctr">
          <a:solidFill>
            <a:schemeClr val="accent2">
              <a:hueOff val="-5126094"/>
              <a:satOff val="14977"/>
              <a:lumOff val="-2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586F4B-A8E1-4DC7-96ED-5D2851EA2884}">
      <dsp:nvSpPr>
        <dsp:cNvPr id="0" name=""/>
        <dsp:cNvSpPr/>
      </dsp:nvSpPr>
      <dsp:spPr>
        <a:xfrm>
          <a:off x="6915315" y="1844332"/>
          <a:ext cx="1837244" cy="1453976"/>
        </a:xfrm>
        <a:prstGeom prst="chevron">
          <a:avLst>
            <a:gd name="adj" fmla="val 70610"/>
          </a:avLst>
        </a:prstGeom>
        <a:solidFill>
          <a:schemeClr val="accent2">
            <a:hueOff val="-5553269"/>
            <a:satOff val="16225"/>
            <a:lumOff val="-3059"/>
            <a:alphaOff val="0"/>
          </a:schemeClr>
        </a:solidFill>
        <a:ln w="19050" cap="flat" cmpd="sng" algn="ctr">
          <a:solidFill>
            <a:schemeClr val="accent2">
              <a:hueOff val="-5553269"/>
              <a:satOff val="16225"/>
              <a:lumOff val="-30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431BDE-D3DD-4E0C-8B0E-2BE41132278F}">
      <dsp:nvSpPr>
        <dsp:cNvPr id="0" name=""/>
        <dsp:cNvSpPr/>
      </dsp:nvSpPr>
      <dsp:spPr>
        <a:xfrm>
          <a:off x="0" y="1966105"/>
          <a:ext cx="8298725" cy="1163181"/>
        </a:xfrm>
        <a:prstGeom prst="rect">
          <a:avLst/>
        </a:prstGeom>
        <a:solidFill>
          <a:schemeClr val="lt1">
            <a:hueOff val="0"/>
            <a:satOff val="0"/>
            <a:lumOff val="0"/>
            <a:alphaOff val="0"/>
          </a:schemeClr>
        </a:solidFill>
        <a:ln w="19050" cap="flat" cmpd="sng" algn="ctr">
          <a:solidFill>
            <a:schemeClr val="accent2">
              <a:hueOff val="-4271745"/>
              <a:satOff val="12481"/>
              <a:lumOff val="-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280" tIns="81280" rIns="81280" bIns="81280" numCol="1" spcCol="1270" anchor="ctr" anchorCtr="0">
          <a:noAutofit/>
        </a:bodyPr>
        <a:lstStyle/>
        <a:p>
          <a:pPr lvl="0" algn="l" defTabSz="1422400">
            <a:lnSpc>
              <a:spcPct val="90000"/>
            </a:lnSpc>
            <a:spcBef>
              <a:spcPct val="0"/>
            </a:spcBef>
            <a:spcAft>
              <a:spcPct val="35000"/>
            </a:spcAft>
          </a:pPr>
          <a:r>
            <a:rPr lang="en-US" sz="3200" kern="1200" dirty="0" smtClean="0"/>
            <a:t>Less than ½ graduate from high school</a:t>
          </a:r>
          <a:endParaRPr lang="en-US" sz="3200" kern="1200" dirty="0"/>
        </a:p>
      </dsp:txBody>
      <dsp:txXfrm>
        <a:off x="0" y="1966105"/>
        <a:ext cx="8298725" cy="1163181"/>
      </dsp:txXfrm>
    </dsp:sp>
    <dsp:sp modelId="{0721021D-D263-4FF1-9025-95E7D2D06473}">
      <dsp:nvSpPr>
        <dsp:cNvPr id="0" name=""/>
        <dsp:cNvSpPr/>
      </dsp:nvSpPr>
      <dsp:spPr>
        <a:xfrm>
          <a:off x="118697" y="3394929"/>
          <a:ext cx="7851472" cy="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355600">
            <a:lnSpc>
              <a:spcPct val="90000"/>
            </a:lnSpc>
            <a:spcBef>
              <a:spcPct val="0"/>
            </a:spcBef>
            <a:spcAft>
              <a:spcPct val="35000"/>
            </a:spcAft>
          </a:pPr>
          <a:r>
            <a:rPr lang="en-US" sz="800" kern="1200" dirty="0" smtClean="0">
              <a:solidFill>
                <a:schemeClr val="bg1"/>
              </a:solidFill>
            </a:rPr>
            <a:t>1</a:t>
          </a:r>
          <a:endParaRPr lang="en-US" sz="800" kern="1200" dirty="0">
            <a:solidFill>
              <a:schemeClr val="bg1"/>
            </a:solidFill>
          </a:endParaRPr>
        </a:p>
      </dsp:txBody>
      <dsp:txXfrm>
        <a:off x="118697" y="3394929"/>
        <a:ext cx="7851472" cy="88136"/>
      </dsp:txXfrm>
    </dsp:sp>
    <dsp:sp modelId="{FB29A337-89B4-46CD-807D-8D8A941EF82C}">
      <dsp:nvSpPr>
        <dsp:cNvPr id="0" name=""/>
        <dsp:cNvSpPr/>
      </dsp:nvSpPr>
      <dsp:spPr>
        <a:xfrm>
          <a:off x="273275" y="3483066"/>
          <a:ext cx="1837244" cy="1453976"/>
        </a:xfrm>
        <a:prstGeom prst="chevron">
          <a:avLst>
            <a:gd name="adj" fmla="val 70610"/>
          </a:avLst>
        </a:prstGeom>
        <a:solidFill>
          <a:schemeClr val="accent2">
            <a:hueOff val="-5980443"/>
            <a:satOff val="17473"/>
            <a:lumOff val="-3294"/>
            <a:alphaOff val="0"/>
          </a:schemeClr>
        </a:solidFill>
        <a:ln w="19050" cap="flat" cmpd="sng" algn="ctr">
          <a:solidFill>
            <a:schemeClr val="accent2">
              <a:hueOff val="-5980443"/>
              <a:satOff val="17473"/>
              <a:lumOff val="-3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C399FC-DF9D-445B-B70C-6E7E3FA7089A}">
      <dsp:nvSpPr>
        <dsp:cNvPr id="0" name=""/>
        <dsp:cNvSpPr/>
      </dsp:nvSpPr>
      <dsp:spPr>
        <a:xfrm>
          <a:off x="1376843" y="3483066"/>
          <a:ext cx="1837244" cy="1453976"/>
        </a:xfrm>
        <a:prstGeom prst="chevron">
          <a:avLst>
            <a:gd name="adj" fmla="val 70610"/>
          </a:avLst>
        </a:prstGeom>
        <a:solidFill>
          <a:schemeClr val="accent2">
            <a:hueOff val="-6407618"/>
            <a:satOff val="18722"/>
            <a:lumOff val="-3529"/>
            <a:alphaOff val="0"/>
          </a:schemeClr>
        </a:solidFill>
        <a:ln w="19050" cap="flat" cmpd="sng" algn="ctr">
          <a:solidFill>
            <a:schemeClr val="accent2">
              <a:hueOff val="-6407618"/>
              <a:satOff val="18722"/>
              <a:lumOff val="-35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0E789D-C383-407D-927E-BA9DA0984E21}">
      <dsp:nvSpPr>
        <dsp:cNvPr id="0" name=""/>
        <dsp:cNvSpPr/>
      </dsp:nvSpPr>
      <dsp:spPr>
        <a:xfrm>
          <a:off x="2481283" y="3483066"/>
          <a:ext cx="1837244" cy="1453976"/>
        </a:xfrm>
        <a:prstGeom prst="chevron">
          <a:avLst>
            <a:gd name="adj" fmla="val 70610"/>
          </a:avLst>
        </a:prstGeom>
        <a:solidFill>
          <a:schemeClr val="accent2">
            <a:hueOff val="-6834792"/>
            <a:satOff val="19970"/>
            <a:lumOff val="-3765"/>
            <a:alphaOff val="0"/>
          </a:schemeClr>
        </a:solidFill>
        <a:ln w="19050" cap="flat" cmpd="sng" algn="ctr">
          <a:solidFill>
            <a:schemeClr val="accent2">
              <a:hueOff val="-6834792"/>
              <a:satOff val="19970"/>
              <a:lumOff val="-3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7DD475-0C8B-4313-866E-FE11210E6FE9}">
      <dsp:nvSpPr>
        <dsp:cNvPr id="0" name=""/>
        <dsp:cNvSpPr/>
      </dsp:nvSpPr>
      <dsp:spPr>
        <a:xfrm>
          <a:off x="3584851" y="3483066"/>
          <a:ext cx="1837244" cy="1453976"/>
        </a:xfrm>
        <a:prstGeom prst="chevron">
          <a:avLst>
            <a:gd name="adj" fmla="val 70610"/>
          </a:avLst>
        </a:prstGeom>
        <a:solidFill>
          <a:schemeClr val="accent2">
            <a:hueOff val="-7261967"/>
            <a:satOff val="21218"/>
            <a:lumOff val="-4000"/>
            <a:alphaOff val="0"/>
          </a:schemeClr>
        </a:solidFill>
        <a:ln w="19050" cap="flat" cmpd="sng" algn="ctr">
          <a:solidFill>
            <a:schemeClr val="accent2">
              <a:hueOff val="-7261967"/>
              <a:satOff val="21218"/>
              <a:lumOff val="-400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62DBAB-50A8-4C5B-BD2E-BEFAA1F28376}">
      <dsp:nvSpPr>
        <dsp:cNvPr id="0" name=""/>
        <dsp:cNvSpPr/>
      </dsp:nvSpPr>
      <dsp:spPr>
        <a:xfrm>
          <a:off x="4689292" y="3483066"/>
          <a:ext cx="1837244" cy="1453976"/>
        </a:xfrm>
        <a:prstGeom prst="chevron">
          <a:avLst>
            <a:gd name="adj" fmla="val 70610"/>
          </a:avLst>
        </a:prstGeom>
        <a:solidFill>
          <a:schemeClr val="accent2">
            <a:hueOff val="-7689142"/>
            <a:satOff val="22466"/>
            <a:lumOff val="-4235"/>
            <a:alphaOff val="0"/>
          </a:schemeClr>
        </a:solidFill>
        <a:ln w="19050" cap="flat" cmpd="sng" algn="ctr">
          <a:solidFill>
            <a:schemeClr val="accent2">
              <a:hueOff val="-7689142"/>
              <a:satOff val="22466"/>
              <a:lumOff val="-42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7BE5B0-5A88-4080-9D10-69B68D75389D}">
      <dsp:nvSpPr>
        <dsp:cNvPr id="0" name=""/>
        <dsp:cNvSpPr/>
      </dsp:nvSpPr>
      <dsp:spPr>
        <a:xfrm>
          <a:off x="5792860" y="3483066"/>
          <a:ext cx="1837244" cy="1453976"/>
        </a:xfrm>
        <a:prstGeom prst="chevron">
          <a:avLst>
            <a:gd name="adj" fmla="val 70610"/>
          </a:avLst>
        </a:prstGeom>
        <a:solidFill>
          <a:schemeClr val="accent2">
            <a:hueOff val="-8116316"/>
            <a:satOff val="23714"/>
            <a:lumOff val="-4471"/>
            <a:alphaOff val="0"/>
          </a:schemeClr>
        </a:solidFill>
        <a:ln w="19050" cap="flat" cmpd="sng" algn="ctr">
          <a:solidFill>
            <a:schemeClr val="accent2">
              <a:hueOff val="-8116316"/>
              <a:satOff val="23714"/>
              <a:lumOff val="-4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5A873E-9259-49C6-877F-523BD6DFC9EC}">
      <dsp:nvSpPr>
        <dsp:cNvPr id="0" name=""/>
        <dsp:cNvSpPr/>
      </dsp:nvSpPr>
      <dsp:spPr>
        <a:xfrm>
          <a:off x="6897300" y="3483066"/>
          <a:ext cx="1837244" cy="1453976"/>
        </a:xfrm>
        <a:prstGeom prst="chevron">
          <a:avLst>
            <a:gd name="adj" fmla="val 70610"/>
          </a:avLst>
        </a:prstGeom>
        <a:solidFill>
          <a:schemeClr val="accent2">
            <a:hueOff val="-8543491"/>
            <a:satOff val="24962"/>
            <a:lumOff val="-4706"/>
            <a:alphaOff val="0"/>
          </a:schemeClr>
        </a:solidFill>
        <a:ln w="19050" cap="flat" cmpd="sng" algn="ctr">
          <a:solidFill>
            <a:schemeClr val="accent2">
              <a:hueOff val="-8543491"/>
              <a:satOff val="24962"/>
              <a:lumOff val="-47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6BF603-8CDD-418A-9B9B-354AF993A106}">
      <dsp:nvSpPr>
        <dsp:cNvPr id="0" name=""/>
        <dsp:cNvSpPr/>
      </dsp:nvSpPr>
      <dsp:spPr>
        <a:xfrm>
          <a:off x="118697" y="3628463"/>
          <a:ext cx="8262695" cy="1163181"/>
        </a:xfrm>
        <a:prstGeom prst="rect">
          <a:avLst/>
        </a:prstGeom>
        <a:solidFill>
          <a:schemeClr val="lt1">
            <a:hueOff val="0"/>
            <a:satOff val="0"/>
            <a:lumOff val="0"/>
            <a:alphaOff val="0"/>
          </a:schemeClr>
        </a:solidFill>
        <a:ln w="19050" cap="flat" cmpd="sng" algn="ctr">
          <a:solidFill>
            <a:schemeClr val="accent2">
              <a:hueOff val="-8543491"/>
              <a:satOff val="24962"/>
              <a:lumOff val="-47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In the first 18 months in care, they average 4 placements</a:t>
          </a:r>
          <a:endParaRPr lang="en-US" sz="2800" kern="1200" dirty="0"/>
        </a:p>
      </dsp:txBody>
      <dsp:txXfrm>
        <a:off x="118697" y="3628463"/>
        <a:ext cx="8262695" cy="11631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FC8E2-3EC0-4608-BAFC-0DA06AE04AB1}">
      <dsp:nvSpPr>
        <dsp:cNvPr id="0" name=""/>
        <dsp:cNvSpPr/>
      </dsp:nvSpPr>
      <dsp:spPr>
        <a:xfrm>
          <a:off x="0" y="0"/>
          <a:ext cx="8610600" cy="1481137"/>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solidFill>
                <a:schemeClr val="bg2">
                  <a:lumMod val="10000"/>
                </a:schemeClr>
              </a:solidFill>
            </a:rPr>
            <a:t>Within 2 years of aging out:</a:t>
          </a:r>
          <a:endParaRPr lang="en-US" sz="4000" b="1" kern="1200" dirty="0">
            <a:solidFill>
              <a:schemeClr val="bg2">
                <a:lumMod val="10000"/>
              </a:schemeClr>
            </a:solidFill>
          </a:endParaRPr>
        </a:p>
      </dsp:txBody>
      <dsp:txXfrm>
        <a:off x="0" y="0"/>
        <a:ext cx="8610600" cy="1481137"/>
      </dsp:txXfrm>
    </dsp:sp>
    <dsp:sp modelId="{2D4554FF-B144-4C97-AAB6-8B98EBD82AA8}">
      <dsp:nvSpPr>
        <dsp:cNvPr id="0" name=""/>
        <dsp:cNvSpPr/>
      </dsp:nvSpPr>
      <dsp:spPr>
        <a:xfrm>
          <a:off x="4204" y="1481137"/>
          <a:ext cx="2867397" cy="311038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2">
                  <a:lumMod val="10000"/>
                </a:schemeClr>
              </a:solidFill>
            </a:rPr>
            <a:t>50% </a:t>
          </a:r>
          <a:r>
            <a:rPr lang="en-US" sz="3200" kern="1200" dirty="0" smtClean="0">
              <a:solidFill>
                <a:schemeClr val="bg2">
                  <a:lumMod val="10000"/>
                </a:schemeClr>
              </a:solidFill>
            </a:rPr>
            <a:t>will be unemployed</a:t>
          </a:r>
          <a:endParaRPr lang="en-US" sz="3200" kern="1200" dirty="0">
            <a:solidFill>
              <a:schemeClr val="bg2">
                <a:lumMod val="10000"/>
              </a:schemeClr>
            </a:solidFill>
          </a:endParaRPr>
        </a:p>
      </dsp:txBody>
      <dsp:txXfrm>
        <a:off x="4204" y="1481137"/>
        <a:ext cx="2867397" cy="3110388"/>
      </dsp:txXfrm>
    </dsp:sp>
    <dsp:sp modelId="{CAE4955C-5F62-4C77-9CC8-B88F73F079E3}">
      <dsp:nvSpPr>
        <dsp:cNvPr id="0" name=""/>
        <dsp:cNvSpPr/>
      </dsp:nvSpPr>
      <dsp:spPr>
        <a:xfrm>
          <a:off x="2871601" y="1481137"/>
          <a:ext cx="2867397" cy="3110388"/>
        </a:xfrm>
        <a:prstGeom prst="rect">
          <a:avLst/>
        </a:prstGeom>
        <a:solidFill>
          <a:schemeClr val="accent2">
            <a:hueOff val="-4271745"/>
            <a:satOff val="12481"/>
            <a:lumOff val="-235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2">
                  <a:lumMod val="10000"/>
                </a:schemeClr>
              </a:solidFill>
            </a:rPr>
            <a:t>25% </a:t>
          </a:r>
          <a:r>
            <a:rPr lang="en-US" sz="3200" kern="1200" dirty="0" smtClean="0">
              <a:solidFill>
                <a:schemeClr val="bg2">
                  <a:lumMod val="10000"/>
                </a:schemeClr>
              </a:solidFill>
            </a:rPr>
            <a:t>will be incarcerated</a:t>
          </a:r>
          <a:endParaRPr lang="en-US" sz="3200" kern="1200" dirty="0">
            <a:solidFill>
              <a:schemeClr val="bg2">
                <a:lumMod val="10000"/>
              </a:schemeClr>
            </a:solidFill>
          </a:endParaRPr>
        </a:p>
      </dsp:txBody>
      <dsp:txXfrm>
        <a:off x="2871601" y="1481137"/>
        <a:ext cx="2867397" cy="3110388"/>
      </dsp:txXfrm>
    </dsp:sp>
    <dsp:sp modelId="{A3CAAFEA-7E68-42C2-B453-246611C51159}">
      <dsp:nvSpPr>
        <dsp:cNvPr id="0" name=""/>
        <dsp:cNvSpPr/>
      </dsp:nvSpPr>
      <dsp:spPr>
        <a:xfrm>
          <a:off x="5738998" y="1481137"/>
          <a:ext cx="2867397" cy="3110388"/>
        </a:xfrm>
        <a:prstGeom prst="rect">
          <a:avLst/>
        </a:prstGeom>
        <a:solidFill>
          <a:schemeClr val="accent2">
            <a:hueOff val="-8543491"/>
            <a:satOff val="24962"/>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bg2">
                  <a:lumMod val="10000"/>
                </a:schemeClr>
              </a:solidFill>
            </a:rPr>
            <a:t> </a:t>
          </a:r>
          <a:r>
            <a:rPr lang="en-US" sz="3200" b="1" kern="1200" dirty="0" smtClean="0">
              <a:solidFill>
                <a:schemeClr val="bg2">
                  <a:lumMod val="10000"/>
                </a:schemeClr>
              </a:solidFill>
            </a:rPr>
            <a:t>20% </a:t>
          </a:r>
          <a:r>
            <a:rPr lang="en-US" sz="3200" kern="1200" dirty="0" smtClean="0">
              <a:solidFill>
                <a:schemeClr val="bg2">
                  <a:lumMod val="10000"/>
                </a:schemeClr>
              </a:solidFill>
            </a:rPr>
            <a:t>will be homeless</a:t>
          </a:r>
          <a:endParaRPr lang="en-US" sz="3200" kern="1200" dirty="0">
            <a:solidFill>
              <a:schemeClr val="bg2">
                <a:lumMod val="10000"/>
              </a:schemeClr>
            </a:solidFill>
          </a:endParaRPr>
        </a:p>
      </dsp:txBody>
      <dsp:txXfrm>
        <a:off x="5738998" y="1481137"/>
        <a:ext cx="2867397" cy="3110388"/>
      </dsp:txXfrm>
    </dsp:sp>
    <dsp:sp modelId="{82C9E4C8-5CA3-4533-9D7D-A749F2CF68DB}">
      <dsp:nvSpPr>
        <dsp:cNvPr id="0" name=""/>
        <dsp:cNvSpPr/>
      </dsp:nvSpPr>
      <dsp:spPr>
        <a:xfrm>
          <a:off x="0" y="4591526"/>
          <a:ext cx="8610600" cy="345598"/>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177BE-576D-42F0-93F3-AE125944685D}">
      <dsp:nvSpPr>
        <dsp:cNvPr id="0" name=""/>
        <dsp:cNvSpPr/>
      </dsp:nvSpPr>
      <dsp:spPr>
        <a:xfrm>
          <a:off x="559652" y="0"/>
          <a:ext cx="2571937" cy="2571937"/>
        </a:xfrm>
        <a:prstGeom prst="triangl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D1BA0C-7BA9-41CA-B198-0D0C5ED081F6}">
      <dsp:nvSpPr>
        <dsp:cNvPr id="0" name=""/>
        <dsp:cNvSpPr/>
      </dsp:nvSpPr>
      <dsp:spPr>
        <a:xfrm>
          <a:off x="1845621" y="258575"/>
          <a:ext cx="1671759" cy="608825"/>
        </a:xfrm>
        <a:prstGeom prst="round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Acute</a:t>
          </a:r>
          <a:endParaRPr lang="en-US" sz="2600" kern="1200" dirty="0"/>
        </a:p>
      </dsp:txBody>
      <dsp:txXfrm>
        <a:off x="1875341" y="288295"/>
        <a:ext cx="1612319" cy="549385"/>
      </dsp:txXfrm>
    </dsp:sp>
    <dsp:sp modelId="{3A87CCA4-5D7E-4635-9489-7EADA735B829}">
      <dsp:nvSpPr>
        <dsp:cNvPr id="0" name=""/>
        <dsp:cNvSpPr/>
      </dsp:nvSpPr>
      <dsp:spPr>
        <a:xfrm>
          <a:off x="1845621" y="943504"/>
          <a:ext cx="1671759" cy="608825"/>
        </a:xfrm>
        <a:prstGeom prst="roundRect">
          <a:avLst/>
        </a:prstGeom>
        <a:solidFill>
          <a:schemeClr val="lt1">
            <a:alpha val="90000"/>
            <a:hueOff val="0"/>
            <a:satOff val="0"/>
            <a:lumOff val="0"/>
            <a:alphaOff val="0"/>
          </a:schemeClr>
        </a:solidFill>
        <a:ln w="19050" cap="flat" cmpd="sng" algn="ctr">
          <a:solidFill>
            <a:schemeClr val="accent4">
              <a:hueOff val="-887145"/>
              <a:satOff val="-29867"/>
              <a:lumOff val="-72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Chronic</a:t>
          </a:r>
          <a:endParaRPr lang="en-US" sz="2600" kern="1200" dirty="0"/>
        </a:p>
      </dsp:txBody>
      <dsp:txXfrm>
        <a:off x="1875341" y="973224"/>
        <a:ext cx="1612319" cy="549385"/>
      </dsp:txXfrm>
    </dsp:sp>
    <dsp:sp modelId="{12FA900B-4F95-459B-BEF4-CE0CC8982DFC}">
      <dsp:nvSpPr>
        <dsp:cNvPr id="0" name=""/>
        <dsp:cNvSpPr/>
      </dsp:nvSpPr>
      <dsp:spPr>
        <a:xfrm>
          <a:off x="1845621" y="1628433"/>
          <a:ext cx="1671759" cy="608825"/>
        </a:xfrm>
        <a:prstGeom prst="roundRect">
          <a:avLst/>
        </a:prstGeom>
        <a:solidFill>
          <a:schemeClr val="lt1">
            <a:alpha val="90000"/>
            <a:hueOff val="0"/>
            <a:satOff val="0"/>
            <a:lumOff val="0"/>
            <a:alphaOff val="0"/>
          </a:schemeClr>
        </a:solidFill>
        <a:ln w="19050" cap="flat" cmpd="sng" algn="ctr">
          <a:solidFill>
            <a:schemeClr val="accent4">
              <a:hueOff val="-1774289"/>
              <a:satOff val="-59734"/>
              <a:lumOff val="-145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Complex</a:t>
          </a:r>
          <a:endParaRPr lang="en-US" sz="2600" kern="1200" dirty="0"/>
        </a:p>
      </dsp:txBody>
      <dsp:txXfrm>
        <a:off x="1875341" y="1658153"/>
        <a:ext cx="1612319" cy="5493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29394-E170-4D91-8C97-872CD83D6FBE}">
      <dsp:nvSpPr>
        <dsp:cNvPr id="0" name=""/>
        <dsp:cNvSpPr/>
      </dsp:nvSpPr>
      <dsp:spPr>
        <a:xfrm>
          <a:off x="897593" y="-127489"/>
          <a:ext cx="6928363" cy="6928363"/>
        </a:xfrm>
        <a:prstGeom prst="circularArrow">
          <a:avLst>
            <a:gd name="adj1" fmla="val 5544"/>
            <a:gd name="adj2" fmla="val 330680"/>
            <a:gd name="adj3" fmla="val 14555002"/>
            <a:gd name="adj4" fmla="val 16927829"/>
            <a:gd name="adj5" fmla="val 5757"/>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610EC533-5A5D-40ED-A0DA-346EF3A2E089}">
      <dsp:nvSpPr>
        <dsp:cNvPr id="0" name=""/>
        <dsp:cNvSpPr/>
      </dsp:nvSpPr>
      <dsp:spPr>
        <a:xfrm>
          <a:off x="3313350" y="0"/>
          <a:ext cx="2096849" cy="896763"/>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rPr>
            <a:t>Focus</a:t>
          </a:r>
          <a:endParaRPr lang="en-US" sz="3200" kern="1200" dirty="0">
            <a:solidFill>
              <a:schemeClr val="tx1"/>
            </a:solidFill>
          </a:endParaRPr>
        </a:p>
      </dsp:txBody>
      <dsp:txXfrm>
        <a:off x="3357126" y="43776"/>
        <a:ext cx="2009297" cy="809211"/>
      </dsp:txXfrm>
    </dsp:sp>
    <dsp:sp modelId="{F6C12136-4EBF-4F4C-919A-8AB475A42D5B}">
      <dsp:nvSpPr>
        <dsp:cNvPr id="0" name=""/>
        <dsp:cNvSpPr/>
      </dsp:nvSpPr>
      <dsp:spPr>
        <a:xfrm>
          <a:off x="5463414" y="848484"/>
          <a:ext cx="2646834" cy="896763"/>
        </a:xfrm>
        <a:prstGeom prst="roundRect">
          <a:avLst/>
        </a:prstGeom>
        <a:solidFill>
          <a:schemeClr val="accent2">
            <a:hueOff val="-1067936"/>
            <a:satOff val="3120"/>
            <a:lumOff val="-58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smtClean="0">
              <a:solidFill>
                <a:schemeClr val="tx1"/>
              </a:solidFill>
            </a:rPr>
            <a:t>concentration</a:t>
          </a:r>
          <a:endParaRPr lang="en-US" sz="3200" kern="1200" dirty="0">
            <a:solidFill>
              <a:schemeClr val="tx1"/>
            </a:solidFill>
          </a:endParaRPr>
        </a:p>
      </dsp:txBody>
      <dsp:txXfrm>
        <a:off x="5507190" y="892260"/>
        <a:ext cx="2559282" cy="809211"/>
      </dsp:txXfrm>
    </dsp:sp>
    <dsp:sp modelId="{214B5C3D-E6F9-49AB-8235-85B2EF678199}">
      <dsp:nvSpPr>
        <dsp:cNvPr id="0" name=""/>
        <dsp:cNvSpPr/>
      </dsp:nvSpPr>
      <dsp:spPr>
        <a:xfrm>
          <a:off x="5976529" y="2055457"/>
          <a:ext cx="2844463" cy="896763"/>
        </a:xfrm>
        <a:prstGeom prst="roundRect">
          <a:avLst/>
        </a:prstGeom>
        <a:solidFill>
          <a:schemeClr val="accent2">
            <a:hueOff val="-2135873"/>
            <a:satOff val="6241"/>
            <a:lumOff val="-117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rPr>
            <a:t>Taking in new information</a:t>
          </a:r>
          <a:endParaRPr lang="en-US" sz="3200" kern="1200" dirty="0">
            <a:solidFill>
              <a:schemeClr val="tx1"/>
            </a:solidFill>
          </a:endParaRPr>
        </a:p>
      </dsp:txBody>
      <dsp:txXfrm>
        <a:off x="6020305" y="2099233"/>
        <a:ext cx="2756911" cy="809211"/>
      </dsp:txXfrm>
    </dsp:sp>
    <dsp:sp modelId="{D22DB353-DC8F-47EE-9797-354FEEC3B408}">
      <dsp:nvSpPr>
        <dsp:cNvPr id="0" name=""/>
        <dsp:cNvSpPr/>
      </dsp:nvSpPr>
      <dsp:spPr>
        <a:xfrm>
          <a:off x="5943612" y="3809996"/>
          <a:ext cx="2751540" cy="896763"/>
        </a:xfrm>
        <a:prstGeom prst="roundRect">
          <a:avLst/>
        </a:prstGeom>
        <a:solidFill>
          <a:schemeClr val="accent2">
            <a:hueOff val="-3203809"/>
            <a:satOff val="9361"/>
            <a:lumOff val="-176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smtClean="0">
              <a:solidFill>
                <a:schemeClr val="tx1"/>
              </a:solidFill>
            </a:rPr>
            <a:t>Going to sleep</a:t>
          </a:r>
          <a:endParaRPr lang="en-US" sz="3200" kern="1200" dirty="0">
            <a:solidFill>
              <a:schemeClr val="tx1"/>
            </a:solidFill>
          </a:endParaRPr>
        </a:p>
      </dsp:txBody>
      <dsp:txXfrm>
        <a:off x="5987388" y="3853772"/>
        <a:ext cx="2663988" cy="809211"/>
      </dsp:txXfrm>
    </dsp:sp>
    <dsp:sp modelId="{F2EE9E39-BD7C-4C01-9227-8FEFAF26230E}">
      <dsp:nvSpPr>
        <dsp:cNvPr id="0" name=""/>
        <dsp:cNvSpPr/>
      </dsp:nvSpPr>
      <dsp:spPr>
        <a:xfrm>
          <a:off x="4800600" y="5410185"/>
          <a:ext cx="2327604" cy="896763"/>
        </a:xfrm>
        <a:prstGeom prst="roundRect">
          <a:avLst/>
        </a:prstGeom>
        <a:solidFill>
          <a:schemeClr val="accent2">
            <a:hueOff val="-4271745"/>
            <a:satOff val="12481"/>
            <a:lumOff val="-235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rPr>
            <a:t>Staying asleep</a:t>
          </a:r>
          <a:endParaRPr lang="en-US" sz="3200" kern="1200" dirty="0">
            <a:solidFill>
              <a:schemeClr val="tx1"/>
            </a:solidFill>
          </a:endParaRPr>
        </a:p>
      </dsp:txBody>
      <dsp:txXfrm>
        <a:off x="4844376" y="5453961"/>
        <a:ext cx="2240052" cy="809211"/>
      </dsp:txXfrm>
    </dsp:sp>
    <dsp:sp modelId="{F7EEADC0-8D2E-4D2D-BD03-9F565401065E}">
      <dsp:nvSpPr>
        <dsp:cNvPr id="0" name=""/>
        <dsp:cNvSpPr/>
      </dsp:nvSpPr>
      <dsp:spPr>
        <a:xfrm>
          <a:off x="1523993" y="5410209"/>
          <a:ext cx="2259217" cy="896763"/>
        </a:xfrm>
        <a:prstGeom prst="roundRect">
          <a:avLst/>
        </a:prstGeom>
        <a:solidFill>
          <a:schemeClr val="accent2">
            <a:hueOff val="-5339681"/>
            <a:satOff val="15601"/>
            <a:lumOff val="-294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rPr>
            <a:t>Feeling moody</a:t>
          </a:r>
          <a:endParaRPr lang="en-US" sz="3200" kern="1200" dirty="0">
            <a:solidFill>
              <a:schemeClr val="tx1"/>
            </a:solidFill>
          </a:endParaRPr>
        </a:p>
      </dsp:txBody>
      <dsp:txXfrm>
        <a:off x="1567769" y="5453985"/>
        <a:ext cx="2171665" cy="809211"/>
      </dsp:txXfrm>
    </dsp:sp>
    <dsp:sp modelId="{0BE50808-F0DE-4B4C-A0E6-280463D3E10D}">
      <dsp:nvSpPr>
        <dsp:cNvPr id="0" name=""/>
        <dsp:cNvSpPr/>
      </dsp:nvSpPr>
      <dsp:spPr>
        <a:xfrm>
          <a:off x="392106" y="4203630"/>
          <a:ext cx="2204102" cy="896763"/>
        </a:xfrm>
        <a:prstGeom prst="roundRect">
          <a:avLst/>
        </a:prstGeom>
        <a:solidFill>
          <a:schemeClr val="accent2">
            <a:hueOff val="-6407618"/>
            <a:satOff val="18722"/>
            <a:lumOff val="-352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rPr>
            <a:t>Becoming angry</a:t>
          </a:r>
          <a:endParaRPr lang="en-US" sz="3200" kern="1200" dirty="0">
            <a:solidFill>
              <a:schemeClr val="tx1"/>
            </a:solidFill>
          </a:endParaRPr>
        </a:p>
      </dsp:txBody>
      <dsp:txXfrm>
        <a:off x="435882" y="4247406"/>
        <a:ext cx="2116550" cy="809211"/>
      </dsp:txXfrm>
    </dsp:sp>
    <dsp:sp modelId="{6A516DD8-2C3E-41DA-993B-FA10100512C1}">
      <dsp:nvSpPr>
        <dsp:cNvPr id="0" name=""/>
        <dsp:cNvSpPr/>
      </dsp:nvSpPr>
      <dsp:spPr>
        <a:xfrm>
          <a:off x="275654" y="2376434"/>
          <a:ext cx="2352964" cy="896763"/>
        </a:xfrm>
        <a:prstGeom prst="roundRect">
          <a:avLst/>
        </a:prstGeom>
        <a:solidFill>
          <a:schemeClr val="accent2">
            <a:hueOff val="-7475555"/>
            <a:satOff val="21842"/>
            <a:lumOff val="-411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rPr>
            <a:t>Showing aggression</a:t>
          </a:r>
          <a:endParaRPr lang="en-US" sz="3200" kern="1200" dirty="0">
            <a:solidFill>
              <a:schemeClr val="tx1"/>
            </a:solidFill>
          </a:endParaRPr>
        </a:p>
      </dsp:txBody>
      <dsp:txXfrm>
        <a:off x="319430" y="2420210"/>
        <a:ext cx="2265412" cy="809211"/>
      </dsp:txXfrm>
    </dsp:sp>
    <dsp:sp modelId="{9C419406-DE05-4434-9279-3C3C4BDD8BFD}">
      <dsp:nvSpPr>
        <dsp:cNvPr id="0" name=""/>
        <dsp:cNvSpPr/>
      </dsp:nvSpPr>
      <dsp:spPr>
        <a:xfrm>
          <a:off x="380993" y="990596"/>
          <a:ext cx="2707312" cy="896763"/>
        </a:xfrm>
        <a:prstGeom prst="roundRect">
          <a:avLst/>
        </a:prstGeom>
        <a:solidFill>
          <a:schemeClr val="accent2">
            <a:hueOff val="-8543491"/>
            <a:satOff val="24962"/>
            <a:lumOff val="-470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100000"/>
            </a:lnSpc>
            <a:spcBef>
              <a:spcPct val="0"/>
            </a:spcBef>
            <a:spcAft>
              <a:spcPts val="0"/>
            </a:spcAft>
          </a:pPr>
          <a:r>
            <a:rPr lang="en-US" sz="3200" kern="1200" dirty="0" smtClean="0">
              <a:solidFill>
                <a:schemeClr val="tx1"/>
              </a:solidFill>
            </a:rPr>
            <a:t>Not acting </a:t>
          </a:r>
        </a:p>
        <a:p>
          <a:pPr lvl="0" algn="ctr" defTabSz="1422400">
            <a:lnSpc>
              <a:spcPct val="100000"/>
            </a:lnSpc>
            <a:spcBef>
              <a:spcPct val="0"/>
            </a:spcBef>
            <a:spcAft>
              <a:spcPts val="0"/>
            </a:spcAft>
          </a:pPr>
          <a:r>
            <a:rPr lang="en-US" sz="3200" kern="1200" dirty="0" smtClean="0">
              <a:solidFill>
                <a:schemeClr val="tx1"/>
              </a:solidFill>
            </a:rPr>
            <a:t>their age</a:t>
          </a:r>
          <a:endParaRPr lang="en-US" sz="3200" kern="1200" dirty="0">
            <a:solidFill>
              <a:schemeClr val="tx1"/>
            </a:solidFill>
          </a:endParaRPr>
        </a:p>
      </dsp:txBody>
      <dsp:txXfrm>
        <a:off x="424769" y="1034372"/>
        <a:ext cx="2619760" cy="8092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B502F-62A7-4E7B-9CAC-08B979196219}">
      <dsp:nvSpPr>
        <dsp:cNvPr id="0" name=""/>
        <dsp:cNvSpPr/>
      </dsp:nvSpPr>
      <dsp:spPr>
        <a:xfrm>
          <a:off x="0" y="453340"/>
          <a:ext cx="8153400" cy="6048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19490F-FCCD-4985-93DF-852FBC8E5E1A}">
      <dsp:nvSpPr>
        <dsp:cNvPr id="0" name=""/>
        <dsp:cNvSpPr/>
      </dsp:nvSpPr>
      <dsp:spPr>
        <a:xfrm>
          <a:off x="407670" y="99100"/>
          <a:ext cx="7688582" cy="70848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155700">
            <a:lnSpc>
              <a:spcPct val="90000"/>
            </a:lnSpc>
            <a:spcBef>
              <a:spcPct val="0"/>
            </a:spcBef>
            <a:spcAft>
              <a:spcPct val="35000"/>
            </a:spcAft>
          </a:pPr>
          <a:r>
            <a:rPr lang="en-US" sz="2600" kern="1200" dirty="0" smtClean="0">
              <a:solidFill>
                <a:schemeClr val="tx1"/>
              </a:solidFill>
              <a:latin typeface="Arial" panose="020B0604020202020204" pitchFamily="34" charset="0"/>
              <a:cs typeface="Arial" panose="020B0604020202020204" pitchFamily="34" charset="0"/>
            </a:rPr>
            <a:t>Communicate and demonstrate to foster youth that you care about their success</a:t>
          </a:r>
          <a:endParaRPr lang="en-US" sz="2600" kern="1200" dirty="0">
            <a:solidFill>
              <a:schemeClr val="tx1"/>
            </a:solidFill>
            <a:latin typeface="Arial" panose="020B0604020202020204" pitchFamily="34" charset="0"/>
            <a:cs typeface="Arial" panose="020B0604020202020204" pitchFamily="34" charset="0"/>
          </a:endParaRPr>
        </a:p>
      </dsp:txBody>
      <dsp:txXfrm>
        <a:off x="442255" y="133685"/>
        <a:ext cx="7619412" cy="639310"/>
      </dsp:txXfrm>
    </dsp:sp>
    <dsp:sp modelId="{B520819A-6E26-41E1-8510-80972DE6DAC1}">
      <dsp:nvSpPr>
        <dsp:cNvPr id="0" name=""/>
        <dsp:cNvSpPr/>
      </dsp:nvSpPr>
      <dsp:spPr>
        <a:xfrm>
          <a:off x="0" y="1541980"/>
          <a:ext cx="8153400" cy="604800"/>
        </a:xfrm>
        <a:prstGeom prst="rect">
          <a:avLst/>
        </a:prstGeom>
        <a:solidFill>
          <a:schemeClr val="lt1">
            <a:alpha val="90000"/>
            <a:hueOff val="0"/>
            <a:satOff val="0"/>
            <a:lumOff val="0"/>
            <a:alphaOff val="0"/>
          </a:schemeClr>
        </a:solidFill>
        <a:ln w="19050" cap="flat" cmpd="sng" algn="ctr">
          <a:solidFill>
            <a:schemeClr val="accent4">
              <a:hueOff val="-443572"/>
              <a:satOff val="-14933"/>
              <a:lumOff val="-3627"/>
              <a:alphaOff val="0"/>
            </a:schemeClr>
          </a:solidFill>
          <a:prstDash val="solid"/>
        </a:ln>
        <a:effectLst/>
      </dsp:spPr>
      <dsp:style>
        <a:lnRef idx="2">
          <a:scrgbClr r="0" g="0" b="0"/>
        </a:lnRef>
        <a:fillRef idx="1">
          <a:scrgbClr r="0" g="0" b="0"/>
        </a:fillRef>
        <a:effectRef idx="0">
          <a:scrgbClr r="0" g="0" b="0"/>
        </a:effectRef>
        <a:fontRef idx="minor"/>
      </dsp:style>
    </dsp:sp>
    <dsp:sp modelId="{37033920-DB4A-4FD6-B262-FD51E8A5462F}">
      <dsp:nvSpPr>
        <dsp:cNvPr id="0" name=""/>
        <dsp:cNvSpPr/>
      </dsp:nvSpPr>
      <dsp:spPr>
        <a:xfrm>
          <a:off x="407670" y="1187740"/>
          <a:ext cx="7728420" cy="708480"/>
        </a:xfrm>
        <a:prstGeom prst="roundRect">
          <a:avLst/>
        </a:prstGeom>
        <a:solidFill>
          <a:schemeClr val="accent4">
            <a:hueOff val="-443572"/>
            <a:satOff val="-14933"/>
            <a:lumOff val="-362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155700">
            <a:lnSpc>
              <a:spcPct val="90000"/>
            </a:lnSpc>
            <a:spcBef>
              <a:spcPct val="0"/>
            </a:spcBef>
            <a:spcAft>
              <a:spcPct val="35000"/>
            </a:spcAft>
          </a:pPr>
          <a:r>
            <a:rPr lang="en-US" sz="2600" kern="1200" dirty="0" smtClean="0">
              <a:solidFill>
                <a:schemeClr val="tx1"/>
              </a:solidFill>
              <a:latin typeface="Arial" panose="020B0604020202020204" pitchFamily="34" charset="0"/>
              <a:cs typeface="Arial" panose="020B0604020202020204" pitchFamily="34" charset="0"/>
            </a:rPr>
            <a:t>Offer direct and tangible academic support</a:t>
          </a:r>
        </a:p>
      </dsp:txBody>
      <dsp:txXfrm>
        <a:off x="442255" y="1222325"/>
        <a:ext cx="7659250" cy="639310"/>
      </dsp:txXfrm>
    </dsp:sp>
    <dsp:sp modelId="{A98A4976-1206-47E0-88F6-3A34736992B4}">
      <dsp:nvSpPr>
        <dsp:cNvPr id="0" name=""/>
        <dsp:cNvSpPr/>
      </dsp:nvSpPr>
      <dsp:spPr>
        <a:xfrm>
          <a:off x="0" y="2630620"/>
          <a:ext cx="8153400" cy="604800"/>
        </a:xfrm>
        <a:prstGeom prst="rect">
          <a:avLst/>
        </a:prstGeom>
        <a:solidFill>
          <a:schemeClr val="lt1">
            <a:alpha val="90000"/>
            <a:hueOff val="0"/>
            <a:satOff val="0"/>
            <a:lumOff val="0"/>
            <a:alphaOff val="0"/>
          </a:schemeClr>
        </a:solidFill>
        <a:ln w="19050" cap="flat" cmpd="sng" algn="ctr">
          <a:solidFill>
            <a:schemeClr val="accent4">
              <a:hueOff val="-887145"/>
              <a:satOff val="-29867"/>
              <a:lumOff val="-7255"/>
              <a:alphaOff val="0"/>
            </a:schemeClr>
          </a:solidFill>
          <a:prstDash val="solid"/>
        </a:ln>
        <a:effectLst/>
      </dsp:spPr>
      <dsp:style>
        <a:lnRef idx="2">
          <a:scrgbClr r="0" g="0" b="0"/>
        </a:lnRef>
        <a:fillRef idx="1">
          <a:scrgbClr r="0" g="0" b="0"/>
        </a:fillRef>
        <a:effectRef idx="0">
          <a:scrgbClr r="0" g="0" b="0"/>
        </a:effectRef>
        <a:fontRef idx="minor"/>
      </dsp:style>
    </dsp:sp>
    <dsp:sp modelId="{A2A02503-4277-4B00-B892-7CF7BE0F09B2}">
      <dsp:nvSpPr>
        <dsp:cNvPr id="0" name=""/>
        <dsp:cNvSpPr/>
      </dsp:nvSpPr>
      <dsp:spPr>
        <a:xfrm>
          <a:off x="407670" y="2276380"/>
          <a:ext cx="7699598" cy="708480"/>
        </a:xfrm>
        <a:prstGeom prst="roundRect">
          <a:avLst/>
        </a:prstGeom>
        <a:solidFill>
          <a:schemeClr val="accent4">
            <a:hueOff val="-887145"/>
            <a:satOff val="-29867"/>
            <a:lumOff val="-725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155700">
            <a:lnSpc>
              <a:spcPct val="90000"/>
            </a:lnSpc>
            <a:spcBef>
              <a:spcPct val="0"/>
            </a:spcBef>
            <a:spcAft>
              <a:spcPct val="35000"/>
            </a:spcAft>
          </a:pPr>
          <a:r>
            <a:rPr lang="en-US" sz="2600" kern="1200" dirty="0" smtClean="0">
              <a:solidFill>
                <a:schemeClr val="tx1"/>
              </a:solidFill>
              <a:latin typeface="Arial" panose="020B0604020202020204" pitchFamily="34" charset="0"/>
              <a:cs typeface="Arial" panose="020B0604020202020204" pitchFamily="34" charset="0"/>
            </a:rPr>
            <a:t>Ensure students understand course material</a:t>
          </a:r>
          <a:endParaRPr lang="en-US" sz="2600" kern="1200" dirty="0">
            <a:solidFill>
              <a:schemeClr val="tx1"/>
            </a:solidFill>
            <a:latin typeface="Arial" panose="020B0604020202020204" pitchFamily="34" charset="0"/>
            <a:cs typeface="Arial" panose="020B0604020202020204" pitchFamily="34" charset="0"/>
          </a:endParaRPr>
        </a:p>
      </dsp:txBody>
      <dsp:txXfrm>
        <a:off x="442255" y="2310965"/>
        <a:ext cx="7630428" cy="639310"/>
      </dsp:txXfrm>
    </dsp:sp>
    <dsp:sp modelId="{5400DC2E-C4CD-4A0D-B5F8-C5BF66A4DEDD}">
      <dsp:nvSpPr>
        <dsp:cNvPr id="0" name=""/>
        <dsp:cNvSpPr/>
      </dsp:nvSpPr>
      <dsp:spPr>
        <a:xfrm>
          <a:off x="0" y="3719260"/>
          <a:ext cx="8153400" cy="604800"/>
        </a:xfrm>
        <a:prstGeom prst="rect">
          <a:avLst/>
        </a:prstGeom>
        <a:solidFill>
          <a:schemeClr val="lt1">
            <a:alpha val="90000"/>
            <a:hueOff val="0"/>
            <a:satOff val="0"/>
            <a:lumOff val="0"/>
            <a:alphaOff val="0"/>
          </a:schemeClr>
        </a:solidFill>
        <a:ln w="19050" cap="flat" cmpd="sng" algn="ctr">
          <a:solidFill>
            <a:schemeClr val="accent4">
              <a:hueOff val="-1330717"/>
              <a:satOff val="-44800"/>
              <a:lumOff val="-10882"/>
              <a:alphaOff val="0"/>
            </a:schemeClr>
          </a:solidFill>
          <a:prstDash val="solid"/>
        </a:ln>
        <a:effectLst/>
      </dsp:spPr>
      <dsp:style>
        <a:lnRef idx="2">
          <a:scrgbClr r="0" g="0" b="0"/>
        </a:lnRef>
        <a:fillRef idx="1">
          <a:scrgbClr r="0" g="0" b="0"/>
        </a:fillRef>
        <a:effectRef idx="0">
          <a:scrgbClr r="0" g="0" b="0"/>
        </a:effectRef>
        <a:fontRef idx="minor"/>
      </dsp:style>
    </dsp:sp>
    <dsp:sp modelId="{56519B46-0A59-4A2B-A639-47B82DA1B8CD}">
      <dsp:nvSpPr>
        <dsp:cNvPr id="0" name=""/>
        <dsp:cNvSpPr/>
      </dsp:nvSpPr>
      <dsp:spPr>
        <a:xfrm>
          <a:off x="407670" y="3365020"/>
          <a:ext cx="7728420" cy="708480"/>
        </a:xfrm>
        <a:prstGeom prst="roundRect">
          <a:avLst/>
        </a:prstGeom>
        <a:solidFill>
          <a:schemeClr val="accent4">
            <a:hueOff val="-1330717"/>
            <a:satOff val="-44800"/>
            <a:lumOff val="-1088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155700">
            <a:lnSpc>
              <a:spcPct val="90000"/>
            </a:lnSpc>
            <a:spcBef>
              <a:spcPct val="0"/>
            </a:spcBef>
            <a:spcAft>
              <a:spcPct val="35000"/>
            </a:spcAft>
          </a:pPr>
          <a:r>
            <a:rPr lang="en-US" sz="2600" kern="1200" dirty="0" smtClean="0">
              <a:solidFill>
                <a:schemeClr val="tx1"/>
              </a:solidFill>
              <a:latin typeface="Arial" panose="020B0604020202020204" pitchFamily="34" charset="0"/>
              <a:cs typeface="Arial" panose="020B0604020202020204" pitchFamily="34" charset="0"/>
            </a:rPr>
            <a:t>Respect foster youths’ privacy</a:t>
          </a:r>
          <a:endParaRPr lang="en-US" sz="2600" kern="1200" dirty="0">
            <a:solidFill>
              <a:schemeClr val="tx1"/>
            </a:solidFill>
            <a:latin typeface="Arial" panose="020B0604020202020204" pitchFamily="34" charset="0"/>
            <a:cs typeface="Arial" panose="020B0604020202020204" pitchFamily="34" charset="0"/>
          </a:endParaRPr>
        </a:p>
      </dsp:txBody>
      <dsp:txXfrm>
        <a:off x="442255" y="3399605"/>
        <a:ext cx="7659250" cy="639310"/>
      </dsp:txXfrm>
    </dsp:sp>
    <dsp:sp modelId="{7CF8F875-02CA-4A00-8BB2-3174BDC50F9D}">
      <dsp:nvSpPr>
        <dsp:cNvPr id="0" name=""/>
        <dsp:cNvSpPr/>
      </dsp:nvSpPr>
      <dsp:spPr>
        <a:xfrm>
          <a:off x="0" y="4807899"/>
          <a:ext cx="8153400" cy="604800"/>
        </a:xfrm>
        <a:prstGeom prst="rect">
          <a:avLst/>
        </a:prstGeom>
        <a:solidFill>
          <a:schemeClr val="lt1">
            <a:alpha val="90000"/>
            <a:hueOff val="0"/>
            <a:satOff val="0"/>
            <a:lumOff val="0"/>
            <a:alphaOff val="0"/>
          </a:schemeClr>
        </a:solidFill>
        <a:ln w="19050" cap="flat" cmpd="sng" algn="ctr">
          <a:solidFill>
            <a:schemeClr val="accent4">
              <a:hueOff val="-1774289"/>
              <a:satOff val="-59734"/>
              <a:lumOff val="-14510"/>
              <a:alphaOff val="0"/>
            </a:schemeClr>
          </a:solidFill>
          <a:prstDash val="solid"/>
        </a:ln>
        <a:effectLst/>
      </dsp:spPr>
      <dsp:style>
        <a:lnRef idx="2">
          <a:scrgbClr r="0" g="0" b="0"/>
        </a:lnRef>
        <a:fillRef idx="1">
          <a:scrgbClr r="0" g="0" b="0"/>
        </a:fillRef>
        <a:effectRef idx="0">
          <a:scrgbClr r="0" g="0" b="0"/>
        </a:effectRef>
        <a:fontRef idx="minor"/>
      </dsp:style>
    </dsp:sp>
    <dsp:sp modelId="{1084A156-7A64-486D-B8A4-06B1052BCEF1}">
      <dsp:nvSpPr>
        <dsp:cNvPr id="0" name=""/>
        <dsp:cNvSpPr/>
      </dsp:nvSpPr>
      <dsp:spPr>
        <a:xfrm>
          <a:off x="407670" y="4453659"/>
          <a:ext cx="7728420" cy="708480"/>
        </a:xfrm>
        <a:prstGeom prst="roundRect">
          <a:avLst/>
        </a:prstGeom>
        <a:solidFill>
          <a:schemeClr val="accent4">
            <a:hueOff val="-1774289"/>
            <a:satOff val="-59734"/>
            <a:lumOff val="-1451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155700">
            <a:lnSpc>
              <a:spcPct val="90000"/>
            </a:lnSpc>
            <a:spcBef>
              <a:spcPct val="0"/>
            </a:spcBef>
            <a:spcAft>
              <a:spcPct val="35000"/>
            </a:spcAft>
          </a:pPr>
          <a:r>
            <a:rPr lang="en-US" sz="2600" kern="1200" dirty="0" smtClean="0">
              <a:solidFill>
                <a:schemeClr val="tx1"/>
              </a:solidFill>
              <a:latin typeface="Arial" panose="020B0604020202020204" pitchFamily="34" charset="0"/>
              <a:cs typeface="Arial" panose="020B0604020202020204" pitchFamily="34" charset="0"/>
            </a:rPr>
            <a:t>Adopting trauma-informed interventions</a:t>
          </a:r>
          <a:endParaRPr lang="en-US" sz="2600" kern="1200" dirty="0">
            <a:solidFill>
              <a:schemeClr val="tx1"/>
            </a:solidFill>
            <a:latin typeface="Arial" panose="020B0604020202020204" pitchFamily="34" charset="0"/>
            <a:cs typeface="Arial" panose="020B0604020202020204" pitchFamily="34" charset="0"/>
          </a:endParaRPr>
        </a:p>
      </dsp:txBody>
      <dsp:txXfrm>
        <a:off x="442255" y="4488244"/>
        <a:ext cx="7659250" cy="6393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40033-7B1A-4559-BC5C-C2D3538DC105}">
      <dsp:nvSpPr>
        <dsp:cNvPr id="0" name=""/>
        <dsp:cNvSpPr/>
      </dsp:nvSpPr>
      <dsp:spPr>
        <a:xfrm>
          <a:off x="2069417" y="2756"/>
          <a:ext cx="6693582" cy="1329853"/>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solidFill>
                <a:schemeClr val="tx1"/>
              </a:solidFill>
            </a:rPr>
            <a:t>Youth – “I’m bad, unlovable, damaged”</a:t>
          </a:r>
          <a:endParaRPr lang="en-US" sz="2400" kern="1200" dirty="0">
            <a:solidFill>
              <a:schemeClr val="tx1"/>
            </a:solidFill>
          </a:endParaRPr>
        </a:p>
        <a:p>
          <a:pPr marL="57150" lvl="1" indent="-57150" algn="l" defTabSz="444500">
            <a:lnSpc>
              <a:spcPct val="90000"/>
            </a:lnSpc>
            <a:spcBef>
              <a:spcPct val="0"/>
            </a:spcBef>
            <a:spcAft>
              <a:spcPct val="15000"/>
            </a:spcAft>
            <a:buChar char="••"/>
          </a:pPr>
          <a:endParaRPr lang="en-US" sz="1000" kern="1200" dirty="0">
            <a:solidFill>
              <a:schemeClr val="tx1"/>
            </a:solidFill>
          </a:endParaRPr>
        </a:p>
        <a:p>
          <a:pPr marL="228600" lvl="1" indent="-228600" algn="l" defTabSz="1066800">
            <a:lnSpc>
              <a:spcPct val="90000"/>
            </a:lnSpc>
            <a:spcBef>
              <a:spcPct val="0"/>
            </a:spcBef>
            <a:spcAft>
              <a:spcPct val="15000"/>
            </a:spcAft>
            <a:buChar char="••"/>
          </a:pPr>
          <a:r>
            <a:rPr lang="en-US" sz="2400" kern="1200" dirty="0" smtClean="0">
              <a:solidFill>
                <a:schemeClr val="tx1"/>
              </a:solidFill>
            </a:rPr>
            <a:t>Adult – “I’m ineffective” “Child is rejecting me”</a:t>
          </a:r>
          <a:endParaRPr lang="en-US" sz="2400" kern="1200" dirty="0">
            <a:solidFill>
              <a:schemeClr val="tx1"/>
            </a:solidFill>
          </a:endParaRPr>
        </a:p>
      </dsp:txBody>
      <dsp:txXfrm>
        <a:off x="2069417" y="168988"/>
        <a:ext cx="6194887" cy="997389"/>
      </dsp:txXfrm>
    </dsp:sp>
    <dsp:sp modelId="{D08A5E40-E4D6-4221-8BF5-F53868760A7E}">
      <dsp:nvSpPr>
        <dsp:cNvPr id="0" name=""/>
        <dsp:cNvSpPr/>
      </dsp:nvSpPr>
      <dsp:spPr>
        <a:xfrm>
          <a:off x="0" y="183058"/>
          <a:ext cx="2060655" cy="96925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Cognitions</a:t>
          </a:r>
          <a:endParaRPr lang="en-US" sz="2200" kern="1200" dirty="0">
            <a:solidFill>
              <a:schemeClr val="tx1"/>
            </a:solidFill>
          </a:endParaRPr>
        </a:p>
      </dsp:txBody>
      <dsp:txXfrm>
        <a:off x="47315" y="230373"/>
        <a:ext cx="1966025" cy="874620"/>
      </dsp:txXfrm>
    </dsp:sp>
    <dsp:sp modelId="{FC6FC0F0-07A7-4AEB-939C-97177127ACC3}">
      <dsp:nvSpPr>
        <dsp:cNvPr id="0" name=""/>
        <dsp:cNvSpPr/>
      </dsp:nvSpPr>
      <dsp:spPr>
        <a:xfrm>
          <a:off x="2144863" y="1465595"/>
          <a:ext cx="6615583" cy="1752361"/>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solidFill>
                <a:schemeClr val="tx1"/>
              </a:solidFill>
            </a:rPr>
            <a:t>Youth – avoidance, aggression preemptive rejection</a:t>
          </a:r>
          <a:endParaRPr lang="en-US" sz="2200" kern="1200" dirty="0">
            <a:solidFill>
              <a:schemeClr val="tx1"/>
            </a:solidFill>
          </a:endParaRPr>
        </a:p>
        <a:p>
          <a:pPr marL="57150" lvl="1" indent="-57150" algn="l" defTabSz="355600">
            <a:lnSpc>
              <a:spcPct val="90000"/>
            </a:lnSpc>
            <a:spcBef>
              <a:spcPct val="0"/>
            </a:spcBef>
            <a:spcAft>
              <a:spcPct val="15000"/>
            </a:spcAft>
            <a:buChar char="••"/>
          </a:pPr>
          <a:endParaRPr lang="en-US" sz="800" kern="1200" dirty="0">
            <a:solidFill>
              <a:schemeClr val="tx1"/>
            </a:solidFill>
          </a:endParaRPr>
        </a:p>
        <a:p>
          <a:pPr marL="228600" lvl="1" indent="-228600" algn="l" defTabSz="977900">
            <a:lnSpc>
              <a:spcPct val="90000"/>
            </a:lnSpc>
            <a:spcBef>
              <a:spcPct val="0"/>
            </a:spcBef>
            <a:spcAft>
              <a:spcPct val="15000"/>
            </a:spcAft>
            <a:buChar char="••"/>
          </a:pPr>
          <a:r>
            <a:rPr lang="en-US" sz="2200" kern="1200" dirty="0" smtClean="0">
              <a:solidFill>
                <a:schemeClr val="tx1"/>
              </a:solidFill>
            </a:rPr>
            <a:t>Adult – overreacting, controlling, shutting down, being overly permissive</a:t>
          </a:r>
          <a:endParaRPr lang="en-US" sz="2200" kern="1200" dirty="0">
            <a:solidFill>
              <a:schemeClr val="tx1"/>
            </a:solidFill>
          </a:endParaRPr>
        </a:p>
      </dsp:txBody>
      <dsp:txXfrm>
        <a:off x="2144863" y="1684640"/>
        <a:ext cx="5958448" cy="1314271"/>
      </dsp:txXfrm>
    </dsp:sp>
    <dsp:sp modelId="{B4708659-69E0-4A39-A243-D7BF962E7BA5}">
      <dsp:nvSpPr>
        <dsp:cNvPr id="0" name=""/>
        <dsp:cNvSpPr/>
      </dsp:nvSpPr>
      <dsp:spPr>
        <a:xfrm>
          <a:off x="0" y="1796396"/>
          <a:ext cx="2142310" cy="1090759"/>
        </a:xfrm>
        <a:prstGeom prst="round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Behavior/ Coping strategies</a:t>
          </a:r>
          <a:endParaRPr lang="en-US" sz="2200" kern="1200" dirty="0">
            <a:solidFill>
              <a:schemeClr val="tx1"/>
            </a:solidFill>
          </a:endParaRPr>
        </a:p>
      </dsp:txBody>
      <dsp:txXfrm>
        <a:off x="53246" y="1849642"/>
        <a:ext cx="2035818" cy="984267"/>
      </dsp:txXfrm>
    </dsp:sp>
    <dsp:sp modelId="{6A08147A-FED2-4A82-8B5E-E1EB1EBE8EE7}">
      <dsp:nvSpPr>
        <dsp:cNvPr id="0" name=""/>
        <dsp:cNvSpPr/>
      </dsp:nvSpPr>
      <dsp:spPr>
        <a:xfrm>
          <a:off x="2028453" y="3350942"/>
          <a:ext cx="6731394" cy="2285100"/>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solidFill>
                <a:schemeClr val="tx1"/>
              </a:solidFill>
            </a:rPr>
            <a:t>Youth – “I’m being controlled; I have to fight harder”</a:t>
          </a:r>
          <a:endParaRPr lang="en-US" sz="2200" kern="1200" dirty="0">
            <a:solidFill>
              <a:schemeClr val="tx1"/>
            </a:solidFill>
          </a:endParaRPr>
        </a:p>
        <a:p>
          <a:pPr marL="57150" lvl="1" indent="-57150" algn="l" defTabSz="355600">
            <a:lnSpc>
              <a:spcPct val="90000"/>
            </a:lnSpc>
            <a:spcBef>
              <a:spcPct val="0"/>
            </a:spcBef>
            <a:spcAft>
              <a:spcPct val="15000"/>
            </a:spcAft>
            <a:buChar char="••"/>
          </a:pPr>
          <a:endParaRPr lang="en-US" sz="800" kern="1200" dirty="0">
            <a:solidFill>
              <a:schemeClr val="tx1"/>
            </a:solidFill>
          </a:endParaRPr>
        </a:p>
        <a:p>
          <a:pPr marL="228600" lvl="1" indent="-228600" algn="l" defTabSz="977900">
            <a:lnSpc>
              <a:spcPct val="90000"/>
            </a:lnSpc>
            <a:spcBef>
              <a:spcPct val="0"/>
            </a:spcBef>
            <a:spcAft>
              <a:spcPct val="15000"/>
            </a:spcAft>
            <a:buChar char="••"/>
          </a:pPr>
          <a:r>
            <a:rPr lang="en-US" sz="2200" kern="1200" dirty="0" smtClean="0">
              <a:solidFill>
                <a:schemeClr val="tx1"/>
              </a:solidFill>
            </a:rPr>
            <a:t>Adult – “He keeps fighting me; I better dig in my heels”</a:t>
          </a:r>
          <a:endParaRPr lang="en-US" sz="2200" kern="1200" dirty="0">
            <a:solidFill>
              <a:schemeClr val="tx1"/>
            </a:solidFill>
          </a:endParaRPr>
        </a:p>
      </dsp:txBody>
      <dsp:txXfrm>
        <a:off x="2028453" y="3636580"/>
        <a:ext cx="5874482" cy="1713825"/>
      </dsp:txXfrm>
    </dsp:sp>
    <dsp:sp modelId="{E4E4A321-2137-46E9-AE68-69E521C17C40}">
      <dsp:nvSpPr>
        <dsp:cNvPr id="0" name=""/>
        <dsp:cNvSpPr/>
      </dsp:nvSpPr>
      <dsp:spPr>
        <a:xfrm>
          <a:off x="0" y="3930060"/>
          <a:ext cx="2025300" cy="1126864"/>
        </a:xfrm>
        <a:prstGeom prst="round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The Cycle</a:t>
          </a:r>
          <a:endParaRPr lang="en-US" sz="2200" kern="1200" dirty="0">
            <a:solidFill>
              <a:schemeClr val="tx1"/>
            </a:solidFill>
          </a:endParaRPr>
        </a:p>
      </dsp:txBody>
      <dsp:txXfrm>
        <a:off x="55009" y="3985069"/>
        <a:ext cx="1915282" cy="1016846"/>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Flex Day 2017 - Theresa Reed, M.Ed</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0778B22-5AAA-4498-8ABD-500AB8866A6F}" type="datetimeFigureOut">
              <a:rPr lang="en-US" smtClean="0"/>
              <a:t>9/21/2017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It's Not Drama, It's Trauma - Engaging Foster Youth</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EDA8971-6ED4-4E3C-999C-0D3E64290743}" type="slidenum">
              <a:rPr lang="en-US" smtClean="0"/>
              <a:t>‹#›</a:t>
            </a:fld>
            <a:endParaRPr lang="en-US"/>
          </a:p>
        </p:txBody>
      </p:sp>
    </p:spTree>
    <p:extLst>
      <p:ext uri="{BB962C8B-B14F-4D97-AF65-F5344CB8AC3E}">
        <p14:creationId xmlns:p14="http://schemas.microsoft.com/office/powerpoint/2010/main" val="422195909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Flex Day 2017 - Theresa Reed, M.Ed</a:t>
            </a: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FF1DE8F-11DB-49DA-8AF2-0C4D4A1A0612}" type="datetimeFigureOut">
              <a:rPr lang="en-US" smtClean="0"/>
              <a:t>9/21/2017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It's Not Drama, It's Trauma - Engaging Foster Youth</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6B2B64A-7571-4DD1-A2E3-98C039963D70}" type="slidenum">
              <a:rPr lang="en-US" smtClean="0"/>
              <a:t>‹#›</a:t>
            </a:fld>
            <a:endParaRPr lang="en-US"/>
          </a:p>
        </p:txBody>
      </p:sp>
    </p:spTree>
    <p:extLst>
      <p:ext uri="{BB962C8B-B14F-4D97-AF65-F5344CB8AC3E}">
        <p14:creationId xmlns:p14="http://schemas.microsoft.com/office/powerpoint/2010/main" val="273966352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from 2013</a:t>
            </a:r>
          </a:p>
          <a:p>
            <a:r>
              <a:rPr lang="en-US" dirty="0" smtClean="0"/>
              <a:t>Only most severe</a:t>
            </a:r>
            <a:r>
              <a:rPr lang="en-US" baseline="0" dirty="0" smtClean="0"/>
              <a:t> cases end up in the foster care system</a:t>
            </a:r>
            <a:endParaRPr lang="en-US" dirty="0"/>
          </a:p>
        </p:txBody>
      </p:sp>
      <p:sp>
        <p:nvSpPr>
          <p:cNvPr id="4" name="Slide Number Placeholder 3"/>
          <p:cNvSpPr>
            <a:spLocks noGrp="1"/>
          </p:cNvSpPr>
          <p:nvPr>
            <p:ph type="sldNum" sz="quarter" idx="10"/>
          </p:nvPr>
        </p:nvSpPr>
        <p:spPr/>
        <p:txBody>
          <a:bodyPr/>
          <a:lstStyle/>
          <a:p>
            <a:fld id="{0C455ECE-91E3-FC40-9A99-5530460EDDD8}" type="slidenum">
              <a:rPr lang="en-US" smtClean="0"/>
              <a:t>2</a:t>
            </a:fld>
            <a:endParaRPr lang="en-US"/>
          </a:p>
        </p:txBody>
      </p:sp>
      <p:sp>
        <p:nvSpPr>
          <p:cNvPr id="5" name="Footer Placeholder 4"/>
          <p:cNvSpPr>
            <a:spLocks noGrp="1"/>
          </p:cNvSpPr>
          <p:nvPr>
            <p:ph type="ftr" sz="quarter" idx="11"/>
          </p:nvPr>
        </p:nvSpPr>
        <p:spPr/>
        <p:txBody>
          <a:bodyPr/>
          <a:lstStyle/>
          <a:p>
            <a:r>
              <a:rPr lang="en-US" smtClean="0"/>
              <a:t>It's Not Drama, It's Trauma - Engaging Foster Youth</a:t>
            </a:r>
            <a:endParaRPr lang="en-US"/>
          </a:p>
        </p:txBody>
      </p:sp>
      <p:sp>
        <p:nvSpPr>
          <p:cNvPr id="6" name="Header Placeholder 5"/>
          <p:cNvSpPr>
            <a:spLocks noGrp="1"/>
          </p:cNvSpPr>
          <p:nvPr>
            <p:ph type="hdr" sz="quarter" idx="12"/>
          </p:nvPr>
        </p:nvSpPr>
        <p:spPr/>
        <p:txBody>
          <a:bodyPr/>
          <a:lstStyle/>
          <a:p>
            <a:r>
              <a:rPr lang="en-US" smtClean="0"/>
              <a:t>Flex Day 2017 - Theresa Reed, M.Ed</a:t>
            </a:r>
            <a:endParaRPr lang="en-US"/>
          </a:p>
        </p:txBody>
      </p:sp>
    </p:spTree>
    <p:extLst>
      <p:ext uri="{BB962C8B-B14F-4D97-AF65-F5344CB8AC3E}">
        <p14:creationId xmlns:p14="http://schemas.microsoft.com/office/powerpoint/2010/main" val="659610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D06869-A1DC-491E-BC21-3D0E0CA57632}" type="slidenum">
              <a:rPr lang="en-US" smtClean="0"/>
              <a:t>5</a:t>
            </a:fld>
            <a:endParaRPr lang="en-US"/>
          </a:p>
        </p:txBody>
      </p:sp>
      <p:sp>
        <p:nvSpPr>
          <p:cNvPr id="5" name="Footer Placeholder 4"/>
          <p:cNvSpPr>
            <a:spLocks noGrp="1"/>
          </p:cNvSpPr>
          <p:nvPr>
            <p:ph type="ftr" sz="quarter" idx="11"/>
          </p:nvPr>
        </p:nvSpPr>
        <p:spPr/>
        <p:txBody>
          <a:bodyPr/>
          <a:lstStyle/>
          <a:p>
            <a:r>
              <a:rPr lang="en-US" smtClean="0"/>
              <a:t>It's Not Drama, It's Trauma - Engaging Foster Youth</a:t>
            </a:r>
            <a:endParaRPr lang="en-US"/>
          </a:p>
        </p:txBody>
      </p:sp>
      <p:sp>
        <p:nvSpPr>
          <p:cNvPr id="6" name="Header Placeholder 5"/>
          <p:cNvSpPr>
            <a:spLocks noGrp="1"/>
          </p:cNvSpPr>
          <p:nvPr>
            <p:ph type="hdr" sz="quarter" idx="12"/>
          </p:nvPr>
        </p:nvSpPr>
        <p:spPr/>
        <p:txBody>
          <a:bodyPr/>
          <a:lstStyle/>
          <a:p>
            <a:r>
              <a:rPr lang="en-US" smtClean="0"/>
              <a:t>Flex Day 2017 - Theresa Reed, M.Ed</a:t>
            </a:r>
            <a:endParaRPr lang="en-US"/>
          </a:p>
        </p:txBody>
      </p:sp>
    </p:spTree>
    <p:extLst>
      <p:ext uri="{BB962C8B-B14F-4D97-AF65-F5344CB8AC3E}">
        <p14:creationId xmlns:p14="http://schemas.microsoft.com/office/powerpoint/2010/main" val="4024897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p:spPr>
        <p:txBody>
          <a:bodyPr/>
          <a:lstStyle/>
          <a:p>
            <a:endParaRPr lang="en-US" altLang="en-US" smtClean="0">
              <a:latin typeface="Arial" panose="020B0604020202020204" pitchFamily="34" charset="0"/>
              <a:cs typeface="Arial" panose="020B0604020202020204" pitchFamily="34" charset="0"/>
            </a:endParaRPr>
          </a:p>
        </p:txBody>
      </p:sp>
      <p:sp>
        <p:nvSpPr>
          <p:cNvPr id="87044"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6D26507B-F7D2-4BC5-A4CB-581930836AEB}" type="slidenum">
              <a:rPr lang="en-US" altLang="en-US">
                <a:latin typeface="Arial" panose="020B0604020202020204" pitchFamily="34" charset="0"/>
              </a:rPr>
              <a:pPr/>
              <a:t>6</a:t>
            </a:fld>
            <a:endParaRPr lang="en-US" altLang="en-US">
              <a:latin typeface="Arial" panose="020B0604020202020204" pitchFamily="34" charset="0"/>
            </a:endParaRPr>
          </a:p>
        </p:txBody>
      </p:sp>
      <p:sp>
        <p:nvSpPr>
          <p:cNvPr id="87045" name="Footer Placeholder 1"/>
          <p:cNvSpPr>
            <a:spLocks noGrp="1"/>
          </p:cNvSpPr>
          <p:nvPr>
            <p:ph type="ftr" sz="quarter" idx="4"/>
          </p:nvPr>
        </p:nvSpPr>
        <p:spPr>
          <a:noFill/>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US" altLang="en-US" smtClean="0">
                <a:latin typeface="Arial" panose="020B0604020202020204" pitchFamily="34" charset="0"/>
              </a:rPr>
              <a:t>STEP's - to Engaging Foster Youth</a:t>
            </a:r>
          </a:p>
        </p:txBody>
      </p:sp>
    </p:spTree>
    <p:extLst>
      <p:ext uri="{BB962C8B-B14F-4D97-AF65-F5344CB8AC3E}">
        <p14:creationId xmlns:p14="http://schemas.microsoft.com/office/powerpoint/2010/main" val="224060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itchFamily="34" charset="0"/>
                <a:cs typeface="Arial" pitchFamily="34" charset="0"/>
              </a:defRPr>
            </a:lvl1pPr>
            <a:lvl2pPr marL="770007" indent="-296033">
              <a:spcBef>
                <a:spcPct val="30000"/>
              </a:spcBef>
              <a:defRPr sz="1200">
                <a:solidFill>
                  <a:schemeClr val="tx1"/>
                </a:solidFill>
                <a:latin typeface="Arial" pitchFamily="34" charset="0"/>
                <a:cs typeface="Arial" pitchFamily="34" charset="0"/>
              </a:defRPr>
            </a:lvl2pPr>
            <a:lvl3pPr marL="1185747" indent="-236179">
              <a:spcBef>
                <a:spcPct val="30000"/>
              </a:spcBef>
              <a:defRPr sz="1200">
                <a:solidFill>
                  <a:schemeClr val="tx1"/>
                </a:solidFill>
                <a:latin typeface="Arial" pitchFamily="34" charset="0"/>
                <a:cs typeface="Arial" pitchFamily="34" charset="0"/>
              </a:defRPr>
            </a:lvl3pPr>
            <a:lvl4pPr marL="1661340" indent="-236179">
              <a:spcBef>
                <a:spcPct val="30000"/>
              </a:spcBef>
              <a:defRPr sz="1200">
                <a:solidFill>
                  <a:schemeClr val="tx1"/>
                </a:solidFill>
                <a:latin typeface="Arial" pitchFamily="34" charset="0"/>
                <a:cs typeface="Arial" pitchFamily="34" charset="0"/>
              </a:defRPr>
            </a:lvl4pPr>
            <a:lvl5pPr marL="2135315" indent="-236179">
              <a:spcBef>
                <a:spcPct val="30000"/>
              </a:spcBef>
              <a:defRPr sz="1200">
                <a:solidFill>
                  <a:schemeClr val="tx1"/>
                </a:solidFill>
                <a:latin typeface="Arial" pitchFamily="34" charset="0"/>
                <a:cs typeface="Arial" pitchFamily="34" charset="0"/>
              </a:defRPr>
            </a:lvl5pPr>
            <a:lvl6pPr marL="2601201" indent="-236179" eaLnBrk="0" fontAlgn="base" hangingPunct="0">
              <a:spcBef>
                <a:spcPct val="30000"/>
              </a:spcBef>
              <a:spcAft>
                <a:spcPct val="0"/>
              </a:spcAft>
              <a:defRPr sz="1200">
                <a:solidFill>
                  <a:schemeClr val="tx1"/>
                </a:solidFill>
                <a:latin typeface="Arial" pitchFamily="34" charset="0"/>
                <a:cs typeface="Arial" pitchFamily="34" charset="0"/>
              </a:defRPr>
            </a:lvl6pPr>
            <a:lvl7pPr marL="3067088" indent="-236179" eaLnBrk="0" fontAlgn="base" hangingPunct="0">
              <a:spcBef>
                <a:spcPct val="30000"/>
              </a:spcBef>
              <a:spcAft>
                <a:spcPct val="0"/>
              </a:spcAft>
              <a:defRPr sz="1200">
                <a:solidFill>
                  <a:schemeClr val="tx1"/>
                </a:solidFill>
                <a:latin typeface="Arial" pitchFamily="34" charset="0"/>
                <a:cs typeface="Arial" pitchFamily="34" charset="0"/>
              </a:defRPr>
            </a:lvl7pPr>
            <a:lvl8pPr marL="3532975" indent="-236179" eaLnBrk="0" fontAlgn="base" hangingPunct="0">
              <a:spcBef>
                <a:spcPct val="30000"/>
              </a:spcBef>
              <a:spcAft>
                <a:spcPct val="0"/>
              </a:spcAft>
              <a:defRPr sz="1200">
                <a:solidFill>
                  <a:schemeClr val="tx1"/>
                </a:solidFill>
                <a:latin typeface="Arial" pitchFamily="34" charset="0"/>
                <a:cs typeface="Arial" pitchFamily="34" charset="0"/>
              </a:defRPr>
            </a:lvl8pPr>
            <a:lvl9pPr marL="3998862" indent="-236179" eaLnBrk="0" fontAlgn="base" hangingPunct="0">
              <a:spcBef>
                <a:spcPct val="30000"/>
              </a:spcBef>
              <a:spcAft>
                <a:spcPct val="0"/>
              </a:spcAft>
              <a:defRPr sz="1200">
                <a:solidFill>
                  <a:schemeClr val="tx1"/>
                </a:solidFill>
                <a:latin typeface="Arial" pitchFamily="34" charset="0"/>
                <a:cs typeface="Arial" pitchFamily="34" charset="0"/>
              </a:defRPr>
            </a:lvl9pPr>
          </a:lstStyle>
          <a:p>
            <a:pPr>
              <a:spcBef>
                <a:spcPct val="0"/>
              </a:spcBef>
            </a:pPr>
            <a:fld id="{84F3E6F2-C485-4BB2-BC41-28E02C479C6D}" type="slidenum">
              <a:rPr lang="en-US" altLang="en-US" smtClean="0"/>
              <a:pPr>
                <a:spcBef>
                  <a:spcPct val="0"/>
                </a:spcBef>
              </a:pPr>
              <a:t>8</a:t>
            </a:fld>
            <a:endParaRPr lang="en-US" alt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ltLang="en-US" sz="2000" dirty="0">
              <a:solidFill>
                <a:srgbClr val="FF0000"/>
              </a:solidFill>
              <a:latin typeface="Arial" pitchFamily="34" charset="0"/>
              <a:cs typeface="Arial" pitchFamily="34" charset="0"/>
            </a:endParaRPr>
          </a:p>
        </p:txBody>
      </p:sp>
      <p:sp>
        <p:nvSpPr>
          <p:cNvPr id="2" name="Footer Placeholder 1"/>
          <p:cNvSpPr>
            <a:spLocks noGrp="1"/>
          </p:cNvSpPr>
          <p:nvPr>
            <p:ph type="ftr" sz="quarter" idx="10"/>
          </p:nvPr>
        </p:nvSpPr>
        <p:spPr/>
        <p:txBody>
          <a:bodyPr/>
          <a:lstStyle/>
          <a:p>
            <a:r>
              <a:rPr lang="en-US" smtClean="0"/>
              <a:t>It's Not Drama, It's Trauma - Engaging Foster Youth</a:t>
            </a:r>
            <a:endParaRPr lang="en-US"/>
          </a:p>
        </p:txBody>
      </p:sp>
      <p:sp>
        <p:nvSpPr>
          <p:cNvPr id="3" name="Header Placeholder 2"/>
          <p:cNvSpPr>
            <a:spLocks noGrp="1"/>
          </p:cNvSpPr>
          <p:nvPr>
            <p:ph type="hdr" sz="quarter" idx="11"/>
          </p:nvPr>
        </p:nvSpPr>
        <p:spPr/>
        <p:txBody>
          <a:bodyPr/>
          <a:lstStyle/>
          <a:p>
            <a:r>
              <a:rPr lang="en-US" smtClean="0"/>
              <a:t>Flex Day 2017 - Theresa Reed, M.Ed</a:t>
            </a:r>
            <a:endParaRPr lang="en-US"/>
          </a:p>
        </p:txBody>
      </p:sp>
    </p:spTree>
    <p:extLst>
      <p:ext uri="{BB962C8B-B14F-4D97-AF65-F5344CB8AC3E}">
        <p14:creationId xmlns:p14="http://schemas.microsoft.com/office/powerpoint/2010/main" val="200093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300038"/>
            <a:ext cx="4725987" cy="3544887"/>
          </a:xfrm>
        </p:spPr>
      </p:sp>
      <p:sp>
        <p:nvSpPr>
          <p:cNvPr id="3" name="Notes Placeholder 2"/>
          <p:cNvSpPr>
            <a:spLocks noGrp="1"/>
          </p:cNvSpPr>
          <p:nvPr>
            <p:ph type="body" idx="1"/>
          </p:nvPr>
        </p:nvSpPr>
        <p:spPr>
          <a:xfrm>
            <a:off x="214207" y="3253740"/>
            <a:ext cx="6718300" cy="5175734"/>
          </a:xfrm>
        </p:spPr>
        <p:txBody>
          <a:bodyPr>
            <a:noAutofit/>
          </a:bodyPr>
          <a:lstStyle/>
          <a:p>
            <a:r>
              <a:rPr lang="en-US" i="1" u="sng" dirty="0"/>
              <a:t>Presenter’s Notes</a:t>
            </a:r>
            <a:endParaRPr lang="en-US" dirty="0"/>
          </a:p>
          <a:p>
            <a:r>
              <a:rPr lang="en-US" dirty="0"/>
              <a:t> </a:t>
            </a:r>
          </a:p>
          <a:p>
            <a:r>
              <a:rPr lang="en-US" dirty="0"/>
              <a:t>Display each bullet point one by one.</a:t>
            </a:r>
          </a:p>
          <a:p>
            <a:r>
              <a:rPr lang="en-US" dirty="0"/>
              <a:t> </a:t>
            </a:r>
          </a:p>
          <a:p>
            <a:pPr marL="168401" indent="-168401">
              <a:spcAft>
                <a:spcPts val="294"/>
              </a:spcAft>
              <a:buFont typeface="Arial"/>
              <a:buChar char="•"/>
            </a:pPr>
            <a:r>
              <a:rPr lang="en-US" sz="1400" dirty="0"/>
              <a:t>Pay special attention to the academic progress of foster youth and intervene if problems arise. Students consistently express that they want to receive ongoing feedback rather than find out at the end of a course that they did not do well.</a:t>
            </a:r>
          </a:p>
          <a:p>
            <a:pPr marL="168401" indent="-168401">
              <a:spcAft>
                <a:spcPts val="294"/>
              </a:spcAft>
              <a:buFont typeface="Arial"/>
              <a:buChar char="•"/>
            </a:pPr>
            <a:r>
              <a:rPr lang="en-US" sz="1400" dirty="0"/>
              <a:t>Provide some additional support to foster youth if you see them struggling. They may be reluctant to ask for help, so make a point of offering it. As faculty within the context of higher education you may have the expectation that it’s the duty of the student to ask for help. Foster youth, however, have often been conditioned to not ask for help. For instance, asking for help in a foster home can result in being moved or punished, or asking for anything at all could be a set-up for being let down by yet another adult. </a:t>
            </a:r>
          </a:p>
          <a:p>
            <a:pPr marL="168401" indent="-168401">
              <a:spcAft>
                <a:spcPts val="294"/>
              </a:spcAft>
              <a:buFont typeface="Arial"/>
              <a:buChar char="•"/>
            </a:pPr>
            <a:r>
              <a:rPr lang="en-US" sz="1400" dirty="0"/>
              <a:t>Let foster youth know that you are there for them and invested in their success. Not only do you WANT them to succeed but you KNOW that they CAN. As you have learned, it is rare for foster youth to have positive adult role models in their life, so you all have a very special and important role to uphold. Often what a foster youth needs in order to be successful is simply someone who believes in them. That someone can be you.</a:t>
            </a:r>
          </a:p>
          <a:p>
            <a:pPr marL="168401" indent="-168401">
              <a:buFont typeface="Arial"/>
              <a:buChar char="•"/>
            </a:pPr>
            <a:r>
              <a:rPr lang="en-US" sz="1400" dirty="0"/>
              <a:t>Foster youth  should NEVER be publicly "</a:t>
            </a:r>
            <a:r>
              <a:rPr lang="en-US" sz="1400" dirty="0" err="1"/>
              <a:t>outted</a:t>
            </a:r>
            <a:r>
              <a:rPr lang="en-US" sz="1400" dirty="0"/>
              <a:t>" in class. But rather a note in the syllabus should be included so foster youth can connect with appropriate foster youth resources/programs on campus. Like students with a disability -- foster youth  status is a private identity that can be accompanied by stigma and faculty should be respectful of this. A student who has been in foster care must be allowed to make their own choices as to when and with whom they choose to share this information. While one may be comfortable sharing this information, another may not want anyone to know. </a:t>
            </a:r>
          </a:p>
        </p:txBody>
      </p:sp>
      <p:sp>
        <p:nvSpPr>
          <p:cNvPr id="4" name="Slide Number Placeholder 3"/>
          <p:cNvSpPr>
            <a:spLocks noGrp="1"/>
          </p:cNvSpPr>
          <p:nvPr>
            <p:ph type="sldNum" sz="quarter" idx="10"/>
          </p:nvPr>
        </p:nvSpPr>
        <p:spPr/>
        <p:txBody>
          <a:bodyPr/>
          <a:lstStyle/>
          <a:p>
            <a:fld id="{5B074CB6-546B-4BFD-8589-374F803F2345}"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smtClean="0"/>
              <a:t>It's Not Drama, It's Trauma - Engaging Foster Youth</a:t>
            </a:r>
            <a:endParaRPr lang="en-US"/>
          </a:p>
        </p:txBody>
      </p:sp>
      <p:sp>
        <p:nvSpPr>
          <p:cNvPr id="6" name="Header Placeholder 5"/>
          <p:cNvSpPr>
            <a:spLocks noGrp="1"/>
          </p:cNvSpPr>
          <p:nvPr>
            <p:ph type="hdr" sz="quarter" idx="12"/>
          </p:nvPr>
        </p:nvSpPr>
        <p:spPr/>
        <p:txBody>
          <a:bodyPr/>
          <a:lstStyle/>
          <a:p>
            <a:r>
              <a:rPr lang="en-US" smtClean="0"/>
              <a:t>Flex Day 2017 - Theresa Reed, M.Ed</a:t>
            </a:r>
            <a:endParaRPr lang="en-US"/>
          </a:p>
        </p:txBody>
      </p:sp>
    </p:spTree>
    <p:extLst>
      <p:ext uri="{BB962C8B-B14F-4D97-AF65-F5344CB8AC3E}">
        <p14:creationId xmlns:p14="http://schemas.microsoft.com/office/powerpoint/2010/main" val="665771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D06869-A1DC-491E-BC21-3D0E0CA57632}" type="slidenum">
              <a:rPr lang="en-US" smtClean="0"/>
              <a:t>13</a:t>
            </a:fld>
            <a:endParaRPr lang="en-US"/>
          </a:p>
        </p:txBody>
      </p:sp>
      <p:sp>
        <p:nvSpPr>
          <p:cNvPr id="5" name="Footer Placeholder 4"/>
          <p:cNvSpPr>
            <a:spLocks noGrp="1"/>
          </p:cNvSpPr>
          <p:nvPr>
            <p:ph type="ftr" sz="quarter" idx="11"/>
          </p:nvPr>
        </p:nvSpPr>
        <p:spPr/>
        <p:txBody>
          <a:bodyPr/>
          <a:lstStyle/>
          <a:p>
            <a:r>
              <a:rPr lang="en-US" smtClean="0"/>
              <a:t>It's Not Drama, It's Trauma - Engaging Foster Youth</a:t>
            </a:r>
            <a:endParaRPr lang="en-US"/>
          </a:p>
        </p:txBody>
      </p:sp>
      <p:sp>
        <p:nvSpPr>
          <p:cNvPr id="6" name="Header Placeholder 5"/>
          <p:cNvSpPr>
            <a:spLocks noGrp="1"/>
          </p:cNvSpPr>
          <p:nvPr>
            <p:ph type="hdr" sz="quarter" idx="12"/>
          </p:nvPr>
        </p:nvSpPr>
        <p:spPr/>
        <p:txBody>
          <a:bodyPr/>
          <a:lstStyle/>
          <a:p>
            <a:r>
              <a:rPr lang="en-US" smtClean="0"/>
              <a:t>Flex Day 2017 - Theresa Reed, M.Ed</a:t>
            </a:r>
            <a:endParaRPr lang="en-US"/>
          </a:p>
        </p:txBody>
      </p:sp>
    </p:spTree>
    <p:extLst>
      <p:ext uri="{BB962C8B-B14F-4D97-AF65-F5344CB8AC3E}">
        <p14:creationId xmlns:p14="http://schemas.microsoft.com/office/powerpoint/2010/main" val="1896025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D06869-A1DC-491E-BC21-3D0E0CA57632}" type="slidenum">
              <a:rPr lang="en-US" smtClean="0"/>
              <a:t>14</a:t>
            </a:fld>
            <a:endParaRPr lang="en-US"/>
          </a:p>
        </p:txBody>
      </p:sp>
      <p:sp>
        <p:nvSpPr>
          <p:cNvPr id="5" name="Footer Placeholder 4"/>
          <p:cNvSpPr>
            <a:spLocks noGrp="1"/>
          </p:cNvSpPr>
          <p:nvPr>
            <p:ph type="ftr" sz="quarter" idx="11"/>
          </p:nvPr>
        </p:nvSpPr>
        <p:spPr/>
        <p:txBody>
          <a:bodyPr/>
          <a:lstStyle/>
          <a:p>
            <a:r>
              <a:rPr lang="en-US" smtClean="0"/>
              <a:t>It's Not Drama, It's Trauma - Engaging Foster Youth</a:t>
            </a:r>
            <a:endParaRPr lang="en-US"/>
          </a:p>
        </p:txBody>
      </p:sp>
      <p:sp>
        <p:nvSpPr>
          <p:cNvPr id="6" name="Header Placeholder 5"/>
          <p:cNvSpPr>
            <a:spLocks noGrp="1"/>
          </p:cNvSpPr>
          <p:nvPr>
            <p:ph type="hdr" sz="quarter" idx="12"/>
          </p:nvPr>
        </p:nvSpPr>
        <p:spPr/>
        <p:txBody>
          <a:bodyPr/>
          <a:lstStyle/>
          <a:p>
            <a:r>
              <a:rPr lang="en-US" smtClean="0"/>
              <a:t>Flex Day 2017 - Theresa Reed, M.Ed</a:t>
            </a:r>
            <a:endParaRPr lang="en-US"/>
          </a:p>
        </p:txBody>
      </p:sp>
    </p:spTree>
    <p:extLst>
      <p:ext uri="{BB962C8B-B14F-4D97-AF65-F5344CB8AC3E}">
        <p14:creationId xmlns:p14="http://schemas.microsoft.com/office/powerpoint/2010/main" val="1270146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70C0"/>
                </a:solidFill>
              </a:rPr>
              <a:t>1. </a:t>
            </a:r>
            <a:r>
              <a:rPr lang="en-US" sz="1200" b="1" dirty="0" smtClean="0">
                <a:solidFill>
                  <a:srgbClr val="0070C0"/>
                </a:solidFill>
              </a:rPr>
              <a:t>Acknowledge</a:t>
            </a:r>
            <a:r>
              <a:rPr lang="en-US" sz="1200" dirty="0" smtClean="0">
                <a:solidFill>
                  <a:srgbClr val="0070C0"/>
                </a:solidFill>
              </a:rPr>
              <a:t> we have been hurt but use the hurt as a catalyst to move ahead instead of a reason to stay down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70C0"/>
                </a:solidFill>
              </a:rPr>
              <a:t>2. </a:t>
            </a:r>
            <a:r>
              <a:rPr lang="en-US" sz="1200" b="1" dirty="0" smtClean="0">
                <a:solidFill>
                  <a:srgbClr val="0070C0"/>
                </a:solidFill>
              </a:rPr>
              <a:t>Affirm</a:t>
            </a:r>
            <a:r>
              <a:rPr lang="en-US" sz="1200" dirty="0" smtClean="0">
                <a:solidFill>
                  <a:srgbClr val="0070C0"/>
                </a:solidFill>
              </a:rPr>
              <a:t> ourselves, we are not our circumstances and to speak positive affirmations.  I know I am worthwhile.  It is safe for me to succeed. I love and approve of myself.  I am loving and lovable.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70C0"/>
                </a:solidFill>
              </a:rPr>
              <a:t>3. </a:t>
            </a:r>
            <a:r>
              <a:rPr lang="en-US" sz="1200" b="1" dirty="0" smtClean="0">
                <a:solidFill>
                  <a:srgbClr val="0070C0"/>
                </a:solidFill>
              </a:rPr>
              <a:t>Acquire</a:t>
            </a:r>
            <a:r>
              <a:rPr lang="en-US" sz="1200" dirty="0" smtClean="0">
                <a:solidFill>
                  <a:srgbClr val="0070C0"/>
                </a:solidFill>
              </a:rPr>
              <a:t> a support network.  Find someone who is doing something positive and spend time with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p>
            <a:pPr lvl="0"/>
            <a:r>
              <a:rPr lang="en-US" sz="1200" dirty="0" smtClean="0">
                <a:solidFill>
                  <a:srgbClr val="0070C0"/>
                </a:solidFill>
              </a:rPr>
              <a:t>4.</a:t>
            </a:r>
            <a:r>
              <a:rPr lang="en-US" sz="1200" b="1" dirty="0" smtClean="0">
                <a:solidFill>
                  <a:srgbClr val="0070C0"/>
                </a:solidFill>
              </a:rPr>
              <a:t> Attain </a:t>
            </a:r>
            <a:r>
              <a:rPr lang="en-US" sz="1200" dirty="0" smtClean="0">
                <a:solidFill>
                  <a:srgbClr val="0070C0"/>
                </a:solidFill>
              </a:rPr>
              <a:t>our goals. Setting goals gives us something to look forward to and rejoice in completing them. I now go beyond other people’s fears and limitations.  I create my life.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p>
            <a:endParaRPr lang="en-US" dirty="0"/>
          </a:p>
        </p:txBody>
      </p:sp>
      <p:sp>
        <p:nvSpPr>
          <p:cNvPr id="4" name="Header Placeholder 3"/>
          <p:cNvSpPr>
            <a:spLocks noGrp="1"/>
          </p:cNvSpPr>
          <p:nvPr>
            <p:ph type="hdr" sz="quarter" idx="10"/>
          </p:nvPr>
        </p:nvSpPr>
        <p:spPr/>
        <p:txBody>
          <a:bodyPr/>
          <a:lstStyle/>
          <a:p>
            <a:r>
              <a:rPr lang="en-US" smtClean="0"/>
              <a:t>Flex Day 2017 - Theresa Reed, M.Ed</a:t>
            </a:r>
            <a:endParaRPr lang="en-US"/>
          </a:p>
        </p:txBody>
      </p:sp>
      <p:sp>
        <p:nvSpPr>
          <p:cNvPr id="5" name="Footer Placeholder 4"/>
          <p:cNvSpPr>
            <a:spLocks noGrp="1"/>
          </p:cNvSpPr>
          <p:nvPr>
            <p:ph type="ftr" sz="quarter" idx="11"/>
          </p:nvPr>
        </p:nvSpPr>
        <p:spPr/>
        <p:txBody>
          <a:bodyPr/>
          <a:lstStyle/>
          <a:p>
            <a:r>
              <a:rPr lang="en-US" smtClean="0"/>
              <a:t>It's Not Drama, It's Trauma - Engaging Foster Youth</a:t>
            </a:r>
            <a:endParaRPr lang="en-US"/>
          </a:p>
        </p:txBody>
      </p:sp>
      <p:sp>
        <p:nvSpPr>
          <p:cNvPr id="6" name="Slide Number Placeholder 5"/>
          <p:cNvSpPr>
            <a:spLocks noGrp="1"/>
          </p:cNvSpPr>
          <p:nvPr>
            <p:ph type="sldNum" sz="quarter" idx="12"/>
          </p:nvPr>
        </p:nvSpPr>
        <p:spPr/>
        <p:txBody>
          <a:bodyPr/>
          <a:lstStyle/>
          <a:p>
            <a:fld id="{E6B2B64A-7571-4DD1-A2E3-98C039963D70}" type="slidenum">
              <a:rPr lang="en-US" smtClean="0"/>
              <a:t>17</a:t>
            </a:fld>
            <a:endParaRPr lang="en-US"/>
          </a:p>
        </p:txBody>
      </p:sp>
    </p:spTree>
    <p:extLst>
      <p:ext uri="{BB962C8B-B14F-4D97-AF65-F5344CB8AC3E}">
        <p14:creationId xmlns:p14="http://schemas.microsoft.com/office/powerpoint/2010/main" val="805201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EF1C16-EF89-4F4D-8E76-8D8A5ECE9F93}" type="slidenum">
              <a:rPr lang="en-US" smtClean="0"/>
              <a:t>18</a:t>
            </a:fld>
            <a:endParaRPr lang="en-US" dirty="0"/>
          </a:p>
        </p:txBody>
      </p:sp>
    </p:spTree>
    <p:extLst>
      <p:ext uri="{BB962C8B-B14F-4D97-AF65-F5344CB8AC3E}">
        <p14:creationId xmlns:p14="http://schemas.microsoft.com/office/powerpoint/2010/main" val="4233376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CD9841E4-FDCD-45EB-A269-AA30E6E07DD9}" type="datetime1">
              <a:rPr lang="en-US" smtClean="0"/>
              <a:t>9/21/2017</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66B110D1-5CE7-4340-9E79-EDE69E8225AE}"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00AFC0-8311-41E1-8394-4734F805098D}" type="datetime1">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110D1-5CE7-4340-9E79-EDE69E8225A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E53CF9-33DE-4275-BB4B-113826BF8793}" type="datetime1">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110D1-5CE7-4340-9E79-EDE69E8225AE}"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6" y="228600"/>
            <a:ext cx="85407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6"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1"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p:txBody>
          <a:bodyPr/>
          <a:lstStyle>
            <a:lvl1pPr>
              <a:defRPr/>
            </a:lvl1pPr>
          </a:lstStyle>
          <a:p>
            <a:pPr>
              <a:defRPr/>
            </a:pPr>
            <a:fld id="{51C25BC5-3C14-44B4-B5EE-E7E456B73DFE}" type="datetime1">
              <a:rPr lang="en-US" smtClean="0"/>
              <a:t>9/21/2017</a:t>
            </a:fld>
            <a:endParaRPr lang="en-US"/>
          </a:p>
        </p:txBody>
      </p:sp>
      <p:sp>
        <p:nvSpPr>
          <p:cNvPr id="6" name="Rectangle 155"/>
          <p:cNvSpPr>
            <a:spLocks noGrp="1" noChangeArrowheads="1"/>
          </p:cNvSpPr>
          <p:nvPr>
            <p:ph type="ftr" sz="quarter" idx="11"/>
          </p:nvPr>
        </p:nvSpPr>
        <p:spPr/>
        <p:txBody>
          <a:bodyPr/>
          <a:lstStyle>
            <a:lvl1pPr>
              <a:defRPr/>
            </a:lvl1pPr>
          </a:lstStyle>
          <a:p>
            <a:pPr>
              <a:defRPr/>
            </a:pPr>
            <a:endParaRPr lang="en-US"/>
          </a:p>
        </p:txBody>
      </p:sp>
      <p:sp>
        <p:nvSpPr>
          <p:cNvPr id="7" name="Rectangle 156"/>
          <p:cNvSpPr>
            <a:spLocks noGrp="1" noChangeArrowheads="1"/>
          </p:cNvSpPr>
          <p:nvPr>
            <p:ph type="sldNum" sz="quarter" idx="12"/>
          </p:nvPr>
        </p:nvSpPr>
        <p:spPr>
          <a:xfrm>
            <a:off x="7678739" y="295275"/>
            <a:ext cx="790575" cy="768350"/>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46AF9654-019C-4602-B245-DB3597CA06D7}" type="slidenum">
              <a:rPr lang="en-US" altLang="en-US"/>
              <a:pPr>
                <a:defRPr/>
              </a:pPr>
              <a:t>‹#›</a:t>
            </a:fld>
            <a:endParaRPr lang="en-US" altLang="en-US"/>
          </a:p>
        </p:txBody>
      </p:sp>
    </p:spTree>
    <p:extLst>
      <p:ext uri="{BB962C8B-B14F-4D97-AF65-F5344CB8AC3E}">
        <p14:creationId xmlns:p14="http://schemas.microsoft.com/office/powerpoint/2010/main" val="2006707008"/>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Title and Caption">
    <p:spTree>
      <p:nvGrpSpPr>
        <p:cNvPr id="1" name=""/>
        <p:cNvGrpSpPr/>
        <p:nvPr/>
      </p:nvGrpSpPr>
      <p:grpSpPr>
        <a:xfrm>
          <a:off x="0" y="0"/>
          <a:ext cx="0" cy="0"/>
          <a:chOff x="0" y="0"/>
          <a:chExt cx="0" cy="0"/>
        </a:xfrm>
      </p:grpSpPr>
      <p:grpSp>
        <p:nvGrpSpPr>
          <p:cNvPr id="4" name="Group 17"/>
          <p:cNvGrpSpPr>
            <a:grpSpLocks/>
          </p:cNvGrpSpPr>
          <p:nvPr/>
        </p:nvGrpSpPr>
        <p:grpSpPr bwMode="auto">
          <a:xfrm>
            <a:off x="0" y="0"/>
            <a:ext cx="9144000" cy="6861175"/>
            <a:chOff x="0" y="0"/>
            <a:chExt cx="9144000" cy="6860799"/>
          </a:xfrm>
        </p:grpSpPr>
        <p:sp>
          <p:nvSpPr>
            <p:cNvPr id="5" name="Rectangle 4"/>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6359946" y="2780895"/>
              <a:ext cx="2377690" cy="317748"/>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Rectangle 11"/>
            <p:cNvSpPr/>
            <p:nvPr/>
          </p:nvSpPr>
          <p:spPr>
            <a:xfrm>
              <a:off x="485775" y="4343162"/>
              <a:ext cx="8181975" cy="2112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4"/>
            <p:cNvSpPr>
              <a:spLocks/>
            </p:cNvSpPr>
            <p:nvPr/>
          </p:nvSpPr>
          <p:spPr bwMode="gray">
            <a:xfrm>
              <a:off x="485023" y="2854646"/>
              <a:ext cx="8182128" cy="2130508"/>
            </a:xfrm>
            <a:custGeom>
              <a:avLst/>
              <a:gdLst>
                <a:gd name="T0" fmla="*/ 0 w 10000"/>
                <a:gd name="T1" fmla="*/ 0 h 9621"/>
                <a:gd name="T2" fmla="*/ 0 w 10000"/>
                <a:gd name="T3" fmla="*/ 2147483647 h 9621"/>
                <a:gd name="T4" fmla="*/ 0 w 10000"/>
                <a:gd name="T5" fmla="*/ 2147483647 h 9621"/>
                <a:gd name="T6" fmla="*/ 0 w 10000"/>
                <a:gd name="T7" fmla="*/ 2147483647 h 9621"/>
                <a:gd name="T8" fmla="*/ 2147483647 w 10000"/>
                <a:gd name="T9" fmla="*/ 2147483647 h 9621"/>
                <a:gd name="T10" fmla="*/ 2147483647 w 10000"/>
                <a:gd name="T11" fmla="*/ 2147483647 h 9621"/>
                <a:gd name="T12" fmla="*/ 2147483647 w 10000"/>
                <a:gd name="T13" fmla="*/ 2147483647 h 9621"/>
                <a:gd name="T14" fmla="*/ 2147483647 w 10000"/>
                <a:gd name="T15" fmla="*/ 0 h 9621"/>
                <a:gd name="T16" fmla="*/ 2147483647 w 10000"/>
                <a:gd name="T17" fmla="*/ 0 h 9621"/>
                <a:gd name="T18" fmla="*/ 2147483647 w 10000"/>
                <a:gd name="T19" fmla="*/ 2147483647 h 9621"/>
                <a:gd name="T20" fmla="*/ 2147483647 w 10000"/>
                <a:gd name="T21" fmla="*/ 2147483647 h 9621"/>
                <a:gd name="T22" fmla="*/ 2147483647 w 10000"/>
                <a:gd name="T23" fmla="*/ 2147483647 h 9621"/>
                <a:gd name="T24" fmla="*/ 2147483647 w 10000"/>
                <a:gd name="T25" fmla="*/ 2147483647 h 9621"/>
                <a:gd name="T26" fmla="*/ 2147483647 w 10000"/>
                <a:gd name="T27" fmla="*/ 2147483647 h 9621"/>
                <a:gd name="T28" fmla="*/ 2147483647 w 10000"/>
                <a:gd name="T29" fmla="*/ 2147483647 h 9621"/>
                <a:gd name="T30" fmla="*/ 2147483647 w 10000"/>
                <a:gd name="T31" fmla="*/ 2147483647 h 9621"/>
                <a:gd name="T32" fmla="*/ 2147483647 w 10000"/>
                <a:gd name="T33" fmla="*/ 2147483647 h 9621"/>
                <a:gd name="T34" fmla="*/ 2147483647 w 10000"/>
                <a:gd name="T35" fmla="*/ 2147483647 h 9621"/>
                <a:gd name="T36" fmla="*/ 2147483647 w 10000"/>
                <a:gd name="T37" fmla="*/ 2147483647 h 9621"/>
                <a:gd name="T38" fmla="*/ 2147483647 w 10000"/>
                <a:gd name="T39" fmla="*/ 2147483647 h 9621"/>
                <a:gd name="T40" fmla="*/ 2147483647 w 10000"/>
                <a:gd name="T41" fmla="*/ 2147483647 h 9621"/>
                <a:gd name="T42" fmla="*/ 2147483647 w 10000"/>
                <a:gd name="T43" fmla="*/ 2147483647 h 9621"/>
                <a:gd name="T44" fmla="*/ 2147483647 w 10000"/>
                <a:gd name="T45" fmla="*/ 2147483647 h 9621"/>
                <a:gd name="T46" fmla="*/ 2147483647 w 10000"/>
                <a:gd name="T47" fmla="*/ 2147483647 h 9621"/>
                <a:gd name="T48" fmla="*/ 2147483647 w 10000"/>
                <a:gd name="T49" fmla="*/ 2147483647 h 9621"/>
                <a:gd name="T50" fmla="*/ 2147483647 w 10000"/>
                <a:gd name="T51" fmla="*/ 2147483647 h 9621"/>
                <a:gd name="T52" fmla="*/ 2147483647 w 10000"/>
                <a:gd name="T53" fmla="*/ 2147483647 h 9621"/>
                <a:gd name="T54" fmla="*/ 2147483647 w 10000"/>
                <a:gd name="T55" fmla="*/ 2147483647 h 9621"/>
                <a:gd name="T56" fmla="*/ 2147483647 w 10000"/>
                <a:gd name="T57" fmla="*/ 2147483647 h 9621"/>
                <a:gd name="T58" fmla="*/ 2147483647 w 10000"/>
                <a:gd name="T59" fmla="*/ 2147483647 h 9621"/>
                <a:gd name="T60" fmla="*/ 2147483647 w 10000"/>
                <a:gd name="T61" fmla="*/ 2147483647 h 9621"/>
                <a:gd name="T62" fmla="*/ 2147483647 w 10000"/>
                <a:gd name="T63" fmla="*/ 2147483647 h 9621"/>
                <a:gd name="T64" fmla="*/ 2147483647 w 10000"/>
                <a:gd name="T65" fmla="*/ 2147483647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p:cNvSpPr>
              <a:spLocks noEditPoints="1"/>
            </p:cNvSpPr>
            <p:nvPr/>
          </p:nvSpPr>
          <p:spPr bwMode="gray">
            <a:xfrm>
              <a:off x="0" y="0"/>
              <a:ext cx="9144000" cy="6858000"/>
            </a:xfrm>
            <a:custGeom>
              <a:avLst/>
              <a:gdLst>
                <a:gd name="T0" fmla="*/ 0 w 5760"/>
                <a:gd name="T1" fmla="*/ 0 h 4320"/>
                <a:gd name="T2" fmla="*/ 0 w 5760"/>
                <a:gd name="T3" fmla="*/ 2147483647 h 4320"/>
                <a:gd name="T4" fmla="*/ 2147483647 w 5760"/>
                <a:gd name="T5" fmla="*/ 2147483647 h 4320"/>
                <a:gd name="T6" fmla="*/ 2147483647 w 5760"/>
                <a:gd name="T7" fmla="*/ 0 h 4320"/>
                <a:gd name="T8" fmla="*/ 0 w 5760"/>
                <a:gd name="T9" fmla="*/ 0 h 4320"/>
                <a:gd name="T10" fmla="*/ 2147483647 w 5760"/>
                <a:gd name="T11" fmla="*/ 2147483647 h 4320"/>
                <a:gd name="T12" fmla="*/ 2147483647 w 5760"/>
                <a:gd name="T13" fmla="*/ 2147483647 h 4320"/>
                <a:gd name="T14" fmla="*/ 2147483647 w 5760"/>
                <a:gd name="T15" fmla="*/ 2147483647 h 4320"/>
                <a:gd name="T16" fmla="*/ 2147483647 w 5760"/>
                <a:gd name="T17" fmla="*/ 2147483647 h 4320"/>
                <a:gd name="T18" fmla="*/ 2147483647 w 5760"/>
                <a:gd name="T19" fmla="*/ 2147483647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 name="Rectangle 15"/>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1" y="927101"/>
            <a:ext cx="6422004"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3"/>
          <p:cNvSpPr>
            <a:spLocks noGrp="1"/>
          </p:cNvSpPr>
          <p:nvPr>
            <p:ph type="dt" sz="half" idx="10"/>
          </p:nvPr>
        </p:nvSpPr>
        <p:spPr/>
        <p:txBody>
          <a:bodyPr/>
          <a:lstStyle>
            <a:lvl1pPr>
              <a:defRPr/>
            </a:lvl1pPr>
          </a:lstStyle>
          <a:p>
            <a:pPr>
              <a:defRPr/>
            </a:pPr>
            <a:r>
              <a:rPr lang="en-US"/>
              <a:t>Adapted from the NCTSN</a:t>
            </a:r>
          </a:p>
        </p:txBody>
      </p:sp>
      <p:sp>
        <p:nvSpPr>
          <p:cNvPr id="18" name="Footer Placeholder 4"/>
          <p:cNvSpPr>
            <a:spLocks noGrp="1"/>
          </p:cNvSpPr>
          <p:nvPr>
            <p:ph type="ftr" sz="quarter" idx="11"/>
          </p:nvPr>
        </p:nvSpPr>
        <p:spPr/>
        <p:txBody>
          <a:bodyPr/>
          <a:lstStyle>
            <a:lvl1pPr>
              <a:defRPr/>
            </a:lvl1pPr>
          </a:lstStyle>
          <a:p>
            <a:pPr>
              <a:defRPr/>
            </a:pPr>
            <a:r>
              <a:rPr lang="en-US"/>
              <a:t>STEP's - Strengthening the Educational Partnerships</a:t>
            </a:r>
          </a:p>
        </p:txBody>
      </p:sp>
      <p:sp>
        <p:nvSpPr>
          <p:cNvPr id="19" name="Slide Number Placeholder 5"/>
          <p:cNvSpPr>
            <a:spLocks noGrp="1"/>
          </p:cNvSpPr>
          <p:nvPr>
            <p:ph type="sldNum" sz="quarter" idx="12"/>
          </p:nvPr>
        </p:nvSpPr>
        <p:spPr>
          <a:xfrm>
            <a:off x="7766050" y="295275"/>
            <a:ext cx="628650" cy="768350"/>
          </a:xfrm>
          <a:prstGeom prst="rect">
            <a:avLst/>
          </a:prstGeom>
        </p:spPr>
        <p:txBody>
          <a:bodyPr vert="horz" wrap="square" lIns="91440" tIns="45720" rIns="91440" bIns="45720" numCol="1" anchor="t" anchorCtr="0" compatLnSpc="1">
            <a:prstTxWarp prst="textNoShape">
              <a:avLst/>
            </a:prstTxWarp>
          </a:bodyPr>
          <a:lstStyle>
            <a:lvl1pPr>
              <a:defRPr/>
            </a:lvl1pPr>
          </a:lstStyle>
          <a:p>
            <a:fld id="{D2807DBC-249D-42D7-8AA2-141733624A6A}" type="slidenum">
              <a:rPr lang="en-US" altLang="en-US"/>
              <a:pPr/>
              <a:t>‹#›</a:t>
            </a:fld>
            <a:endParaRPr lang="en-US" altLang="en-US"/>
          </a:p>
        </p:txBody>
      </p:sp>
    </p:spTree>
    <p:extLst>
      <p:ext uri="{BB962C8B-B14F-4D97-AF65-F5344CB8AC3E}">
        <p14:creationId xmlns:p14="http://schemas.microsoft.com/office/powerpoint/2010/main" val="427604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176D63C-37B8-488C-9B3E-E6DF40A0C8FE}" type="datetime1">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110D1-5CE7-4340-9E79-EDE69E8225AE}"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7075BC70-AC59-42F8-AE9B-F911945EE4F0}" type="datetime1">
              <a:rPr lang="en-US" smtClean="0"/>
              <a:t>9/21/2017</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66B110D1-5CE7-4340-9E79-EDE69E8225AE}"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B99B2A5-0E5D-416E-963C-B53051ADF8E9}" type="datetime1">
              <a:rPr lang="en-US" smtClean="0"/>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110D1-5CE7-4340-9E79-EDE69E8225AE}"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B61FC51-417F-4404-8350-DCFA77706A19}" type="datetime1">
              <a:rPr lang="en-US" smtClean="0"/>
              <a:t>9/21/2017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B110D1-5CE7-4340-9E79-EDE69E8225AE}"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996B2E3-595B-4CC7-A7F2-0312F09F4D84}" type="datetime1">
              <a:rPr lang="en-US" smtClean="0"/>
              <a:t>9/21/2017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B110D1-5CE7-4340-9E79-EDE69E8225AE}"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7EC2B-AB31-43C6-A424-D8A82EE06D64}" type="datetime1">
              <a:rPr lang="en-US" smtClean="0"/>
              <a:t>9/21/2017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B110D1-5CE7-4340-9E79-EDE69E8225AE}"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6A67826-501C-4342-BA36-00737297A6C4}" type="datetime1">
              <a:rPr lang="en-US" smtClean="0"/>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110D1-5CE7-4340-9E79-EDE69E8225AE}"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62BEA7D-2306-468F-A73E-5C94E03E920B}" type="datetime1">
              <a:rPr lang="en-US" smtClean="0"/>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110D1-5CE7-4340-9E79-EDE69E8225AE}"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0966A74-7976-4846-A1F9-B9604C835D48}" type="datetime1">
              <a:rPr lang="en-US" smtClean="0"/>
              <a:t>9/21/2017</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66B110D1-5CE7-4340-9E79-EDE69E8225AE}"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hf sldNum="0" hd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rVwFkcOZHJw"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4294967295"/>
          </p:nvPr>
        </p:nvSpPr>
        <p:spPr>
          <a:xfrm>
            <a:off x="0" y="120490"/>
            <a:ext cx="9109024" cy="6601619"/>
          </a:xfrm>
        </p:spPr>
        <p:txBody>
          <a:bodyPr>
            <a:normAutofit/>
          </a:bodyPr>
          <a:lstStyle/>
          <a:p>
            <a:pPr marL="0" indent="0" algn="ctr">
              <a:buNone/>
            </a:pPr>
            <a:r>
              <a:rPr lang="en-US" sz="7200" b="1" dirty="0" smtClean="0">
                <a:solidFill>
                  <a:srgbClr val="00B050"/>
                </a:solidFill>
                <a:latin typeface="Andalus" panose="02020603050405020304" pitchFamily="18" charset="-78"/>
                <a:cs typeface="Andalus" panose="02020603050405020304" pitchFamily="18" charset="-78"/>
              </a:rPr>
              <a:t>It’s Not Drama, It’s Trauma</a:t>
            </a:r>
          </a:p>
          <a:p>
            <a:pPr marL="0" indent="0" algn="ctr">
              <a:buNone/>
            </a:pPr>
            <a:r>
              <a:rPr lang="en-US" sz="3200" dirty="0" smtClean="0">
                <a:solidFill>
                  <a:srgbClr val="00B050"/>
                </a:solidFill>
                <a:latin typeface="Andalus" panose="02020603050405020304" pitchFamily="18" charset="-78"/>
                <a:cs typeface="Andalus" panose="02020603050405020304" pitchFamily="18" charset="-78"/>
              </a:rPr>
              <a:t>Blueprint Conference October 17, 2017</a:t>
            </a:r>
          </a:p>
          <a:p>
            <a:pPr marL="0" indent="0">
              <a:buNone/>
            </a:pPr>
            <a:endParaRPr lang="en-US" sz="3200" dirty="0" smtClean="0">
              <a:solidFill>
                <a:srgbClr val="00B050"/>
              </a:solidFill>
              <a:latin typeface="Andalus" panose="02020603050405020304" pitchFamily="18" charset="-78"/>
              <a:cs typeface="Andalus" panose="02020603050405020304" pitchFamily="18" charset="-78"/>
            </a:endParaRPr>
          </a:p>
          <a:p>
            <a:pPr marL="0" indent="0">
              <a:buNone/>
            </a:pPr>
            <a:endParaRPr lang="en-US" sz="3200" dirty="0">
              <a:solidFill>
                <a:srgbClr val="00B050"/>
              </a:solidFill>
              <a:latin typeface="Andalus" panose="02020603050405020304" pitchFamily="18" charset="-78"/>
              <a:cs typeface="Andalus" panose="02020603050405020304" pitchFamily="18" charset="-78"/>
            </a:endParaRPr>
          </a:p>
          <a:p>
            <a:pPr marL="0" indent="0">
              <a:buNone/>
            </a:pPr>
            <a:endParaRPr lang="en-US" sz="3200" dirty="0">
              <a:solidFill>
                <a:srgbClr val="00B050"/>
              </a:solidFill>
              <a:latin typeface="Andalus" panose="02020603050405020304" pitchFamily="18" charset="-78"/>
              <a:cs typeface="Andalus" panose="02020603050405020304" pitchFamily="18" charset="-78"/>
            </a:endParaRPr>
          </a:p>
          <a:p>
            <a:pPr marL="0" indent="0" algn="r">
              <a:buNone/>
            </a:pPr>
            <a:endParaRPr lang="en-US" sz="3200" b="1" dirty="0" smtClean="0">
              <a:solidFill>
                <a:srgbClr val="00B050"/>
              </a:solidFill>
              <a:latin typeface="Andalus" panose="02020603050405020304" pitchFamily="18" charset="-78"/>
              <a:cs typeface="Andalus" panose="02020603050405020304" pitchFamily="18" charset="-78"/>
            </a:endParaRPr>
          </a:p>
          <a:p>
            <a:pPr marL="0" indent="0" algn="r">
              <a:buNone/>
            </a:pPr>
            <a:endParaRPr lang="en-US" sz="3200" b="1" dirty="0">
              <a:solidFill>
                <a:srgbClr val="00B050"/>
              </a:solidFill>
              <a:latin typeface="Andalus" panose="02020603050405020304" pitchFamily="18" charset="-78"/>
              <a:cs typeface="Andalus" panose="02020603050405020304" pitchFamily="18" charset="-78"/>
            </a:endParaRPr>
          </a:p>
          <a:p>
            <a:pPr marL="0" indent="0" algn="r">
              <a:buNone/>
            </a:pPr>
            <a:r>
              <a:rPr lang="en-US" sz="3200" b="1" dirty="0" smtClean="0">
                <a:solidFill>
                  <a:srgbClr val="00B050"/>
                </a:solidFill>
                <a:latin typeface="Andalus" panose="02020603050405020304" pitchFamily="18" charset="-78"/>
                <a:cs typeface="Andalus" panose="02020603050405020304" pitchFamily="18" charset="-78"/>
              </a:rPr>
              <a:t>Theresa Reed, </a:t>
            </a:r>
            <a:r>
              <a:rPr lang="en-US" sz="3200" b="1" dirty="0" err="1" smtClean="0">
                <a:solidFill>
                  <a:srgbClr val="00B050"/>
                </a:solidFill>
                <a:latin typeface="Andalus" panose="02020603050405020304" pitchFamily="18" charset="-78"/>
                <a:cs typeface="Andalus" panose="02020603050405020304" pitchFamily="18" charset="-78"/>
              </a:rPr>
              <a:t>M.Ed</a:t>
            </a:r>
            <a:endParaRPr lang="en-US" sz="3200" b="1" dirty="0">
              <a:solidFill>
                <a:srgbClr val="00B050"/>
              </a:solidFill>
              <a:latin typeface="Andalus" panose="02020603050405020304" pitchFamily="18" charset="-78"/>
              <a:cs typeface="Andalus" panose="02020603050405020304" pitchFamily="18" charset="-78"/>
            </a:endParaRPr>
          </a:p>
        </p:txBody>
      </p:sp>
      <p:sp>
        <p:nvSpPr>
          <p:cNvPr id="5" name="Flowchart: Data 4"/>
          <p:cNvSpPr/>
          <p:nvPr/>
        </p:nvSpPr>
        <p:spPr>
          <a:xfrm rot="1036185">
            <a:off x="7909409" y="3747267"/>
            <a:ext cx="813015" cy="2727960"/>
          </a:xfrm>
          <a:prstGeom prst="flowChartInputOutput">
            <a:avLst/>
          </a:prstGeom>
          <a:solidFill>
            <a:schemeClr val="accent2">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Data 5"/>
          <p:cNvSpPr/>
          <p:nvPr/>
        </p:nvSpPr>
        <p:spPr>
          <a:xfrm rot="1397702">
            <a:off x="7585163" y="4071461"/>
            <a:ext cx="171336" cy="2727960"/>
          </a:xfrm>
          <a:prstGeom prst="flowChartInputOutput">
            <a:avLst/>
          </a:prstGeom>
          <a:solidFill>
            <a:schemeClr val="accent2">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3675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55"/>
            <a:ext cx="9144000" cy="748145"/>
          </a:xfrm>
          <a:solidFill>
            <a:schemeClr val="accent3">
              <a:lumMod val="60000"/>
              <a:lumOff val="40000"/>
            </a:schemeClr>
          </a:solidFill>
        </p:spPr>
        <p:txBody>
          <a:bodyPr/>
          <a:lstStyle/>
          <a:p>
            <a:pPr algn="ctr"/>
            <a:r>
              <a:rPr lang="en-US" dirty="0" smtClean="0"/>
              <a:t>Why Trauma-informed Engagement</a:t>
            </a:r>
            <a:endParaRPr lang="en-US" dirty="0"/>
          </a:p>
        </p:txBody>
      </p:sp>
      <p:sp>
        <p:nvSpPr>
          <p:cNvPr id="3" name="Content Placeholder 2"/>
          <p:cNvSpPr>
            <a:spLocks noGrp="1"/>
          </p:cNvSpPr>
          <p:nvPr>
            <p:ph idx="1"/>
          </p:nvPr>
        </p:nvSpPr>
        <p:spPr>
          <a:xfrm>
            <a:off x="152400" y="1371600"/>
            <a:ext cx="8915400" cy="5202936"/>
          </a:xfrm>
        </p:spPr>
        <p:txBody>
          <a:bodyPr>
            <a:noAutofit/>
          </a:bodyPr>
          <a:lstStyle/>
          <a:p>
            <a:pPr marL="109728" indent="0">
              <a:buNone/>
            </a:pPr>
            <a:r>
              <a:rPr lang="en-US" sz="3600" dirty="0" smtClean="0">
                <a:solidFill>
                  <a:srgbClr val="002060"/>
                </a:solidFill>
              </a:rPr>
              <a:t>Communities that provide a context of understanding and self-determination may facilitate the healing and recovery process for the individual.  Alternately, communities that avoid, overlook, or misunderstand the impact of trauma may often be re-traumatizing and interfere with the healing process.  Individuals can be re-traumatized by the very people whose intent is to be helpful.</a:t>
            </a:r>
            <a:endParaRPr lang="en-US" sz="3600" dirty="0">
              <a:solidFill>
                <a:srgbClr val="002060"/>
              </a:solidFill>
            </a:endParaRP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2161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381000" y="76200"/>
            <a:ext cx="8229600" cy="609600"/>
          </a:xfrm>
        </p:spPr>
        <p:txBody>
          <a:bodyPr>
            <a:normAutofit/>
          </a:bodyPr>
          <a:lstStyle/>
          <a:p>
            <a:r>
              <a:rPr lang="en-US" dirty="0" smtClean="0"/>
              <a:t>How You Can Be Supportive </a:t>
            </a:r>
            <a:endParaRPr lang="en-US" dirty="0"/>
          </a:p>
        </p:txBody>
      </p:sp>
      <p:graphicFrame>
        <p:nvGraphicFramePr>
          <p:cNvPr id="3" name="Diagram 2"/>
          <p:cNvGraphicFramePr/>
          <p:nvPr>
            <p:extLst>
              <p:ext uri="{D42A27DB-BD31-4B8C-83A1-F6EECF244321}">
                <p14:modId xmlns:p14="http://schemas.microsoft.com/office/powerpoint/2010/main" val="3686015805"/>
              </p:ext>
            </p:extLst>
          </p:nvPr>
        </p:nvGraphicFramePr>
        <p:xfrm>
          <a:off x="457200" y="1143000"/>
          <a:ext cx="8153400" cy="551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89555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15400" cy="1143000"/>
          </a:xfrm>
        </p:spPr>
        <p:txBody>
          <a:bodyPr/>
          <a:lstStyle/>
          <a:p>
            <a:r>
              <a:rPr lang="en-US" dirty="0" smtClean="0"/>
              <a:t>Understanding the Trauma Cycle</a:t>
            </a:r>
            <a:endParaRPr lang="en-US" dirty="0"/>
          </a:p>
        </p:txBody>
      </p:sp>
      <p:graphicFrame>
        <p:nvGraphicFramePr>
          <p:cNvPr id="7" name="Content Placeholder 6"/>
          <p:cNvGraphicFramePr>
            <a:graphicFrameLocks noGrp="1"/>
          </p:cNvGraphicFramePr>
          <p:nvPr>
            <p:ph sz="half" idx="4294967295"/>
            <p:extLst>
              <p:ext uri="{D42A27DB-BD31-4B8C-83A1-F6EECF244321}">
                <p14:modId xmlns:p14="http://schemas.microsoft.com/office/powerpoint/2010/main" val="671325628"/>
              </p:ext>
            </p:extLst>
          </p:nvPr>
        </p:nvGraphicFramePr>
        <p:xfrm>
          <a:off x="228600" y="1066800"/>
          <a:ext cx="8763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4885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669" y="18288"/>
            <a:ext cx="8229600" cy="857250"/>
          </a:xfrm>
        </p:spPr>
        <p:txBody>
          <a:bodyPr>
            <a:normAutofit/>
          </a:bodyPr>
          <a:lstStyle/>
          <a:p>
            <a:r>
              <a:rPr lang="en-US" sz="4050" dirty="0"/>
              <a:t>Responding to Students</a:t>
            </a:r>
            <a:endParaRPr lang="en-US" dirty="0"/>
          </a:p>
        </p:txBody>
      </p:sp>
      <p:sp>
        <p:nvSpPr>
          <p:cNvPr id="3" name="Content Placeholder 2"/>
          <p:cNvSpPr>
            <a:spLocks noGrp="1"/>
          </p:cNvSpPr>
          <p:nvPr>
            <p:ph idx="4294967295"/>
          </p:nvPr>
        </p:nvSpPr>
        <p:spPr>
          <a:xfrm>
            <a:off x="3124200" y="1371600"/>
            <a:ext cx="5647925" cy="5181599"/>
          </a:xfrm>
          <a:prstGeom prst="rect">
            <a:avLst/>
          </a:prstGeom>
        </p:spPr>
        <p:txBody>
          <a:bodyPr>
            <a:normAutofit/>
          </a:bodyPr>
          <a:lstStyle/>
          <a:p>
            <a:pPr marL="0" indent="0">
              <a:buNone/>
            </a:pPr>
            <a:r>
              <a:rPr lang="en-US" sz="3300" dirty="0">
                <a:solidFill>
                  <a:srgbClr val="FF0000"/>
                </a:solidFill>
              </a:rPr>
              <a:t>Not So Helpful</a:t>
            </a:r>
          </a:p>
          <a:p>
            <a:pPr>
              <a:lnSpc>
                <a:spcPct val="150000"/>
              </a:lnSpc>
              <a:spcBef>
                <a:spcPts val="0"/>
              </a:spcBef>
              <a:buClr>
                <a:schemeClr val="accent2"/>
              </a:buClr>
              <a:buFont typeface="Wingdings" panose="05000000000000000000" pitchFamily="2" charset="2"/>
              <a:buChar char="ü"/>
            </a:pPr>
            <a:r>
              <a:rPr lang="en-US" sz="2625" i="1" dirty="0"/>
              <a:t>Assuming the student is being rebellious</a:t>
            </a:r>
          </a:p>
          <a:p>
            <a:pPr>
              <a:lnSpc>
                <a:spcPct val="150000"/>
              </a:lnSpc>
              <a:spcBef>
                <a:spcPts val="0"/>
              </a:spcBef>
              <a:buClr>
                <a:schemeClr val="accent2"/>
              </a:buClr>
              <a:buFont typeface="Wingdings" panose="05000000000000000000" pitchFamily="2" charset="2"/>
              <a:buChar char="ü"/>
            </a:pPr>
            <a:r>
              <a:rPr lang="en-US" sz="2625" i="1" dirty="0"/>
              <a:t>Tell the student he/she is being dramatic or over-reacting</a:t>
            </a:r>
          </a:p>
          <a:p>
            <a:pPr>
              <a:lnSpc>
                <a:spcPct val="150000"/>
              </a:lnSpc>
              <a:spcBef>
                <a:spcPts val="0"/>
              </a:spcBef>
              <a:buClr>
                <a:schemeClr val="accent2"/>
              </a:buClr>
              <a:buFont typeface="Wingdings" panose="05000000000000000000" pitchFamily="2" charset="2"/>
              <a:buChar char="ü"/>
            </a:pPr>
            <a:r>
              <a:rPr lang="en-US" sz="2625" i="1" dirty="0"/>
              <a:t>Ask why they were in foster care</a:t>
            </a:r>
          </a:p>
          <a:p>
            <a:pPr>
              <a:lnSpc>
                <a:spcPct val="150000"/>
              </a:lnSpc>
              <a:spcBef>
                <a:spcPts val="0"/>
              </a:spcBef>
              <a:buClr>
                <a:schemeClr val="accent2"/>
              </a:buClr>
              <a:buFont typeface="Wingdings" panose="05000000000000000000" pitchFamily="2" charset="2"/>
              <a:buChar char="ü"/>
            </a:pPr>
            <a:r>
              <a:rPr lang="en-US" sz="2625" i="1" dirty="0"/>
              <a:t>Force them to face the reminder</a:t>
            </a:r>
          </a:p>
          <a:p>
            <a:pPr>
              <a:lnSpc>
                <a:spcPct val="150000"/>
              </a:lnSpc>
              <a:spcBef>
                <a:spcPts val="0"/>
              </a:spcBef>
              <a:buClr>
                <a:schemeClr val="accent2"/>
              </a:buClr>
              <a:buFont typeface="Wingdings" panose="05000000000000000000" pitchFamily="2" charset="2"/>
              <a:buChar char="ü"/>
            </a:pPr>
            <a:r>
              <a:rPr lang="en-US" sz="2625" i="1" dirty="0"/>
              <a:t>Expressing anger or </a:t>
            </a:r>
            <a:r>
              <a:rPr lang="en-US" sz="2625" i="1" dirty="0" smtClean="0"/>
              <a:t>impatience</a:t>
            </a:r>
            <a:endParaRPr lang="en-US" sz="2625" i="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669" y="2483356"/>
            <a:ext cx="2317531" cy="2317531"/>
          </a:xfrm>
          <a:prstGeom prst="rect">
            <a:avLst/>
          </a:prstGeom>
        </p:spPr>
      </p:pic>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007194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advClick="0" advTm="60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857250"/>
          </a:xfrm>
        </p:spPr>
        <p:txBody>
          <a:bodyPr>
            <a:normAutofit/>
          </a:bodyPr>
          <a:lstStyle/>
          <a:p>
            <a:r>
              <a:rPr lang="en-US" sz="4050" dirty="0"/>
              <a:t>Responding to Students</a:t>
            </a:r>
            <a:endParaRPr lang="en-US" dirty="0"/>
          </a:p>
        </p:txBody>
      </p:sp>
      <p:sp>
        <p:nvSpPr>
          <p:cNvPr id="3" name="Content Placeholder 2"/>
          <p:cNvSpPr>
            <a:spLocks noGrp="1"/>
          </p:cNvSpPr>
          <p:nvPr>
            <p:ph idx="4294967295"/>
          </p:nvPr>
        </p:nvSpPr>
        <p:spPr>
          <a:xfrm>
            <a:off x="2438400" y="838200"/>
            <a:ext cx="6629400" cy="5562600"/>
          </a:xfrm>
          <a:prstGeom prst="rect">
            <a:avLst/>
          </a:prstGeom>
        </p:spPr>
        <p:txBody>
          <a:bodyPr>
            <a:normAutofit/>
          </a:bodyPr>
          <a:lstStyle/>
          <a:p>
            <a:pPr marL="0" indent="0" algn="ctr">
              <a:buNone/>
            </a:pPr>
            <a:r>
              <a:rPr lang="en-US" sz="3300" dirty="0">
                <a:solidFill>
                  <a:srgbClr val="FF0000"/>
                </a:solidFill>
              </a:rPr>
              <a:t>Helpful</a:t>
            </a:r>
          </a:p>
          <a:p>
            <a:pPr>
              <a:lnSpc>
                <a:spcPct val="150000"/>
              </a:lnSpc>
              <a:spcBef>
                <a:spcPts val="0"/>
              </a:spcBef>
              <a:buClr>
                <a:schemeClr val="accent2"/>
              </a:buClr>
              <a:buFont typeface="Wingdings" panose="05000000000000000000" pitchFamily="2" charset="2"/>
              <a:buChar char="ü"/>
            </a:pPr>
            <a:r>
              <a:rPr lang="en-US" sz="2800" i="1" dirty="0"/>
              <a:t>Avoid re-traumatization</a:t>
            </a:r>
          </a:p>
          <a:p>
            <a:pPr>
              <a:lnSpc>
                <a:spcPct val="150000"/>
              </a:lnSpc>
              <a:spcBef>
                <a:spcPts val="0"/>
              </a:spcBef>
              <a:buClr>
                <a:schemeClr val="accent2"/>
              </a:buClr>
              <a:buFont typeface="Wingdings" panose="05000000000000000000" pitchFamily="2" charset="2"/>
              <a:buChar char="ü"/>
            </a:pPr>
            <a:r>
              <a:rPr lang="en-US" sz="2800" i="1" dirty="0"/>
              <a:t>Differentiate yourself</a:t>
            </a:r>
          </a:p>
          <a:p>
            <a:pPr>
              <a:lnSpc>
                <a:spcPct val="150000"/>
              </a:lnSpc>
              <a:spcBef>
                <a:spcPts val="0"/>
              </a:spcBef>
              <a:buClr>
                <a:schemeClr val="accent2"/>
              </a:buClr>
              <a:buFont typeface="Wingdings" panose="05000000000000000000" pitchFamily="2" charset="2"/>
              <a:buChar char="ü"/>
            </a:pPr>
            <a:r>
              <a:rPr lang="en-US" sz="2800" i="1" dirty="0"/>
              <a:t>Provide an inclusive environment</a:t>
            </a:r>
          </a:p>
          <a:p>
            <a:pPr>
              <a:lnSpc>
                <a:spcPct val="150000"/>
              </a:lnSpc>
              <a:spcBef>
                <a:spcPts val="0"/>
              </a:spcBef>
              <a:buClr>
                <a:schemeClr val="accent2"/>
              </a:buClr>
              <a:buFont typeface="Wingdings" panose="05000000000000000000" pitchFamily="2" charset="2"/>
              <a:buChar char="ü"/>
            </a:pPr>
            <a:r>
              <a:rPr lang="en-US" sz="2800" i="1" dirty="0" smtClean="0"/>
              <a:t>Teach </a:t>
            </a:r>
            <a:r>
              <a:rPr lang="en-US" sz="2800" i="1" dirty="0"/>
              <a:t>social </a:t>
            </a:r>
            <a:r>
              <a:rPr lang="en-US" sz="2800" i="1" dirty="0" smtClean="0"/>
              <a:t>and executive skills</a:t>
            </a:r>
            <a:endParaRPr lang="en-US" sz="2800" i="1" dirty="0"/>
          </a:p>
          <a:p>
            <a:pPr>
              <a:lnSpc>
                <a:spcPct val="150000"/>
              </a:lnSpc>
              <a:spcBef>
                <a:spcPts val="0"/>
              </a:spcBef>
              <a:buClr>
                <a:schemeClr val="accent2"/>
              </a:buClr>
              <a:buFont typeface="Wingdings" panose="05000000000000000000" pitchFamily="2" charset="2"/>
              <a:buChar char="ü"/>
            </a:pPr>
            <a:r>
              <a:rPr lang="en-US" sz="2800" i="1" dirty="0" smtClean="0"/>
              <a:t>Catch </a:t>
            </a:r>
            <a:r>
              <a:rPr lang="en-US" sz="2800" i="1" dirty="0"/>
              <a:t>your students doing good</a:t>
            </a:r>
          </a:p>
          <a:p>
            <a:pPr>
              <a:lnSpc>
                <a:spcPct val="150000"/>
              </a:lnSpc>
              <a:spcBef>
                <a:spcPts val="0"/>
              </a:spcBef>
              <a:buClr>
                <a:schemeClr val="accent2"/>
              </a:buClr>
              <a:buFont typeface="Wingdings" panose="05000000000000000000" pitchFamily="2" charset="2"/>
              <a:buChar char="ü"/>
            </a:pPr>
            <a:r>
              <a:rPr lang="en-US" altLang="en-US" sz="2800" i="1" dirty="0" smtClean="0"/>
              <a:t>Establish </a:t>
            </a:r>
            <a:r>
              <a:rPr lang="en-US" altLang="en-US" sz="2800" i="1" dirty="0"/>
              <a:t>relationships with </a:t>
            </a:r>
            <a:r>
              <a:rPr lang="en-US" altLang="en-US" sz="2800" i="1" dirty="0" smtClean="0"/>
              <a:t>program </a:t>
            </a:r>
            <a:r>
              <a:rPr lang="en-US" altLang="en-US" sz="2800" i="1" dirty="0"/>
              <a:t>staff </a:t>
            </a:r>
          </a:p>
          <a:p>
            <a:pPr>
              <a:lnSpc>
                <a:spcPct val="150000"/>
              </a:lnSpc>
              <a:spcBef>
                <a:spcPts val="0"/>
              </a:spcBef>
              <a:buClr>
                <a:schemeClr val="accent2"/>
              </a:buClr>
              <a:buFont typeface="Wingdings" panose="05000000000000000000" pitchFamily="2" charset="2"/>
              <a:buChar char="ü"/>
            </a:pPr>
            <a:r>
              <a:rPr lang="en-US" altLang="en-US" sz="2800" i="1" dirty="0" smtClean="0"/>
              <a:t>Encourage RESILIENCY</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52" y="2590800"/>
            <a:ext cx="2389330" cy="1908873"/>
          </a:xfrm>
          <a:prstGeom prst="rect">
            <a:avLst/>
          </a:prstGeom>
        </p:spPr>
      </p:pic>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226687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advClick="0" advTm="6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38200"/>
          </a:xfrm>
          <a:solidFill>
            <a:srgbClr val="002060"/>
          </a:solidFill>
        </p:spPr>
        <p:txBody>
          <a:bodyPr>
            <a:noAutofit/>
          </a:bodyPr>
          <a:lstStyle/>
          <a:p>
            <a:r>
              <a:rPr lang="en-US" sz="5400" b="1" dirty="0" smtClean="0">
                <a:solidFill>
                  <a:schemeClr val="bg1"/>
                </a:solidFill>
              </a:rPr>
              <a:t>Resiliency is…</a:t>
            </a:r>
            <a:endParaRPr lang="en-US" sz="5400" b="1"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82345" y="5751086"/>
            <a:ext cx="1828800" cy="1049356"/>
          </a:xfrm>
        </p:spPr>
      </p:pic>
      <p:sp>
        <p:nvSpPr>
          <p:cNvPr id="5" name="Rectangle 4"/>
          <p:cNvSpPr/>
          <p:nvPr/>
        </p:nvSpPr>
        <p:spPr>
          <a:xfrm>
            <a:off x="348094" y="1165233"/>
            <a:ext cx="8605406" cy="1480662"/>
          </a:xfrm>
          <a:prstGeom prst="rect">
            <a:avLst/>
          </a:prstGeom>
        </p:spPr>
        <p:txBody>
          <a:bodyPr wrap="square">
            <a:spAutoFit/>
          </a:bodyPr>
          <a:lstStyle/>
          <a:p>
            <a:pPr marL="284163" indent="-284163">
              <a:lnSpc>
                <a:spcPct val="150000"/>
              </a:lnSpc>
            </a:pPr>
            <a:r>
              <a:rPr lang="en-US" dirty="0">
                <a:solidFill>
                  <a:srgbClr val="002060"/>
                </a:solidFill>
                <a:latin typeface="Arial" panose="020B0604020202020204" pitchFamily="34" charset="0"/>
                <a:ea typeface="Times New Roman" panose="02020603050405020304" pitchFamily="18" charset="0"/>
              </a:rPr>
              <a:t>… </a:t>
            </a:r>
            <a:r>
              <a:rPr lang="en-US" sz="3200" dirty="0">
                <a:solidFill>
                  <a:srgbClr val="002060"/>
                </a:solidFill>
                <a:latin typeface="Arial" panose="020B0604020202020204" pitchFamily="34" charset="0"/>
                <a:ea typeface="Times New Roman" panose="02020603050405020304" pitchFamily="18" charset="0"/>
              </a:rPr>
              <a:t>speedy </a:t>
            </a:r>
            <a:r>
              <a:rPr lang="en-US" sz="3200" dirty="0">
                <a:solidFill>
                  <a:srgbClr val="002060"/>
                </a:solidFill>
                <a:latin typeface="Arial" panose="020B0604020202020204" pitchFamily="34" charset="0"/>
                <a:ea typeface="Times New Roman" panose="02020603050405020304" pitchFamily="18" charset="0"/>
              </a:rPr>
              <a:t>recovery from problems: the ability to recover </a:t>
            </a:r>
            <a:r>
              <a:rPr lang="en-US" sz="3200" dirty="0" smtClean="0">
                <a:solidFill>
                  <a:srgbClr val="002060"/>
                </a:solidFill>
                <a:latin typeface="Arial" panose="020B0604020202020204" pitchFamily="34" charset="0"/>
                <a:ea typeface="Times New Roman" panose="02020603050405020304" pitchFamily="18" charset="0"/>
              </a:rPr>
              <a:t>from </a:t>
            </a:r>
            <a:r>
              <a:rPr lang="en-US" sz="3200" dirty="0">
                <a:solidFill>
                  <a:srgbClr val="002060"/>
                </a:solidFill>
                <a:latin typeface="Arial" panose="020B0604020202020204" pitchFamily="34" charset="0"/>
                <a:ea typeface="Times New Roman" panose="02020603050405020304" pitchFamily="18" charset="0"/>
              </a:rPr>
              <a:t>setbacks </a:t>
            </a:r>
            <a:endParaRPr lang="en-US" sz="3200" dirty="0">
              <a:solidFill>
                <a:srgbClr val="002060"/>
              </a:solidFill>
              <a:latin typeface="Times New Roman" panose="02020603050405020304" pitchFamily="18" charset="0"/>
              <a:ea typeface="Times New Roman" panose="02020603050405020304" pitchFamily="18" charset="0"/>
            </a:endParaRPr>
          </a:p>
        </p:txBody>
      </p:sp>
      <p:sp>
        <p:nvSpPr>
          <p:cNvPr id="8" name="Rectangle 7"/>
          <p:cNvSpPr/>
          <p:nvPr/>
        </p:nvSpPr>
        <p:spPr>
          <a:xfrm>
            <a:off x="348094" y="2972928"/>
            <a:ext cx="8080609" cy="1393843"/>
          </a:xfrm>
          <a:prstGeom prst="rect">
            <a:avLst/>
          </a:prstGeom>
        </p:spPr>
        <p:txBody>
          <a:bodyPr wrap="square">
            <a:spAutoFit/>
          </a:bodyPr>
          <a:lstStyle/>
          <a:p>
            <a:pPr marL="284163" indent="-284163">
              <a:lnSpc>
                <a:spcPct val="150000"/>
              </a:lnSpc>
            </a:pPr>
            <a:r>
              <a:rPr lang="en-US" dirty="0">
                <a:latin typeface="Arial" panose="020B0604020202020204" pitchFamily="34" charset="0"/>
                <a:ea typeface="Times New Roman" panose="02020603050405020304" pitchFamily="18" charset="0"/>
              </a:rPr>
              <a:t>… </a:t>
            </a:r>
            <a:r>
              <a:rPr lang="en-US" sz="3000" dirty="0">
                <a:solidFill>
                  <a:srgbClr val="002060"/>
                </a:solidFill>
                <a:latin typeface="Arial" panose="020B0604020202020204" pitchFamily="34" charset="0"/>
                <a:ea typeface="Times New Roman" panose="02020603050405020304" pitchFamily="18" charset="0"/>
              </a:rPr>
              <a:t>ability </a:t>
            </a:r>
            <a:r>
              <a:rPr lang="en-US" sz="3000" dirty="0">
                <a:solidFill>
                  <a:srgbClr val="002060"/>
                </a:solidFill>
                <a:latin typeface="Arial" panose="020B0604020202020204" pitchFamily="34" charset="0"/>
                <a:ea typeface="Times New Roman" panose="02020603050405020304" pitchFamily="18" charset="0"/>
              </a:rPr>
              <a:t>of Individuals to rebuild their lives even after devastating tragedies.</a:t>
            </a:r>
            <a:endParaRPr lang="en-US" sz="3000" dirty="0">
              <a:solidFill>
                <a:srgbClr val="002060"/>
              </a:solidFill>
              <a:latin typeface="Times New Roman" panose="02020603050405020304" pitchFamily="18" charset="0"/>
              <a:ea typeface="Times New Roman" panose="02020603050405020304" pitchFamily="18" charset="0"/>
            </a:endParaRPr>
          </a:p>
        </p:txBody>
      </p:sp>
      <p:sp>
        <p:nvSpPr>
          <p:cNvPr id="9" name="Rectangle 8"/>
          <p:cNvSpPr/>
          <p:nvPr/>
        </p:nvSpPr>
        <p:spPr>
          <a:xfrm>
            <a:off x="311634" y="4476298"/>
            <a:ext cx="8518099" cy="1480662"/>
          </a:xfrm>
          <a:prstGeom prst="rect">
            <a:avLst/>
          </a:prstGeom>
        </p:spPr>
        <p:txBody>
          <a:bodyPr wrap="square">
            <a:spAutoFit/>
          </a:bodyPr>
          <a:lstStyle/>
          <a:p>
            <a:pPr marL="284163" indent="-284163">
              <a:lnSpc>
                <a:spcPct val="150000"/>
              </a:lnSpc>
            </a:pPr>
            <a:r>
              <a:rPr lang="en-US" dirty="0">
                <a:solidFill>
                  <a:srgbClr val="002060"/>
                </a:solidFill>
                <a:latin typeface="Arial" panose="020B0604020202020204" pitchFamily="34" charset="0"/>
                <a:ea typeface="Times New Roman" panose="02020603050405020304" pitchFamily="18" charset="0"/>
              </a:rPr>
              <a:t>…</a:t>
            </a:r>
            <a:r>
              <a:rPr lang="en-US" dirty="0">
                <a:latin typeface="Arial" panose="020B0604020202020204" pitchFamily="34" charset="0"/>
                <a:ea typeface="Times New Roman" panose="02020603050405020304" pitchFamily="18" charset="0"/>
              </a:rPr>
              <a:t> </a:t>
            </a:r>
            <a:r>
              <a:rPr lang="en-US" sz="3200" dirty="0">
                <a:solidFill>
                  <a:srgbClr val="002060"/>
                </a:solidFill>
                <a:latin typeface="Arial" panose="020B0604020202020204" pitchFamily="34" charset="0"/>
                <a:ea typeface="Times New Roman" panose="02020603050405020304" pitchFamily="18" charset="0"/>
              </a:rPr>
              <a:t>capabilities </a:t>
            </a:r>
            <a:r>
              <a:rPr lang="en-US" sz="3200" dirty="0">
                <a:solidFill>
                  <a:srgbClr val="002060"/>
                </a:solidFill>
                <a:latin typeface="Arial" panose="020B0604020202020204" pitchFamily="34" charset="0"/>
                <a:ea typeface="Times New Roman" panose="02020603050405020304" pitchFamily="18" charset="0"/>
              </a:rPr>
              <a:t>of humans to adapt and </a:t>
            </a:r>
            <a:r>
              <a:rPr lang="en-US" sz="3200" dirty="0" smtClean="0">
                <a:solidFill>
                  <a:srgbClr val="002060"/>
                </a:solidFill>
                <a:latin typeface="Arial" panose="020B0604020202020204" pitchFamily="34" charset="0"/>
                <a:ea typeface="Times New Roman" panose="02020603050405020304" pitchFamily="18" charset="0"/>
              </a:rPr>
              <a:t>over-come </a:t>
            </a:r>
            <a:r>
              <a:rPr lang="en-US" sz="3200" dirty="0">
                <a:solidFill>
                  <a:srgbClr val="002060"/>
                </a:solidFill>
                <a:latin typeface="Arial" panose="020B0604020202020204" pitchFamily="34" charset="0"/>
                <a:ea typeface="Times New Roman" panose="02020603050405020304" pitchFamily="18" charset="0"/>
              </a:rPr>
              <a:t>risk and adversity. </a:t>
            </a:r>
            <a:endParaRPr lang="en-US" sz="3200" dirty="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38467501"/>
      </p:ext>
    </p:extLst>
  </p:cSld>
  <p:clrMapOvr>
    <a:masterClrMapping/>
  </p:clrMapOvr>
  <mc:AlternateContent xmlns:mc="http://schemas.openxmlformats.org/markup-compatibility/2006" xmlns:p14="http://schemas.microsoft.com/office/powerpoint/2010/main">
    <mc:Choice Requires="p14">
      <p:transition spd="slow" p14:dur="3400" advClick="0" advTm="60000">
        <p14:reveal/>
      </p:transition>
    </mc:Choice>
    <mc:Fallback xmlns="">
      <p:transition spd="slow" advClick="0" advTm="6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64400" y="5800725"/>
            <a:ext cx="1879600" cy="1057275"/>
          </a:xfrm>
        </p:spPr>
      </p:pic>
      <p:sp>
        <p:nvSpPr>
          <p:cNvPr id="5" name="Rectangle 4"/>
          <p:cNvSpPr/>
          <p:nvPr/>
        </p:nvSpPr>
        <p:spPr>
          <a:xfrm>
            <a:off x="241505" y="1143000"/>
            <a:ext cx="8660990" cy="1881284"/>
          </a:xfrm>
          <a:prstGeom prst="rect">
            <a:avLst/>
          </a:prstGeom>
        </p:spPr>
        <p:txBody>
          <a:bodyPr wrap="square">
            <a:spAutoFit/>
          </a:bodyPr>
          <a:lstStyle/>
          <a:p>
            <a:pPr marL="509588" indent="-509588">
              <a:lnSpc>
                <a:spcPct val="150000"/>
              </a:lnSpc>
            </a:pPr>
            <a:r>
              <a:rPr lang="en-US" sz="3200" dirty="0">
                <a:solidFill>
                  <a:srgbClr val="002060"/>
                </a:solidFill>
                <a:latin typeface="Arial" panose="020B0604020202020204" pitchFamily="34" charset="0"/>
                <a:ea typeface="Times New Roman" panose="02020603050405020304" pitchFamily="18" charset="0"/>
              </a:rPr>
              <a:t>… not </a:t>
            </a:r>
            <a:r>
              <a:rPr lang="en-US" sz="3200" dirty="0">
                <a:solidFill>
                  <a:srgbClr val="002060"/>
                </a:solidFill>
                <a:latin typeface="Arial" panose="020B0604020202020204" pitchFamily="34" charset="0"/>
                <a:ea typeface="Times New Roman" panose="02020603050405020304" pitchFamily="18" charset="0"/>
              </a:rPr>
              <a:t>something that you’re either born with or </a:t>
            </a:r>
            <a:r>
              <a:rPr lang="en-US" sz="3200" dirty="0">
                <a:solidFill>
                  <a:srgbClr val="002060"/>
                </a:solidFill>
                <a:latin typeface="Arial" panose="020B0604020202020204" pitchFamily="34" charset="0"/>
                <a:ea typeface="Times New Roman" panose="02020603050405020304" pitchFamily="18" charset="0"/>
              </a:rPr>
              <a:t>not</a:t>
            </a:r>
            <a:r>
              <a:rPr lang="en-US" sz="3200" dirty="0">
                <a:solidFill>
                  <a:srgbClr val="002060"/>
                </a:solidFill>
                <a:latin typeface="Arial" panose="020B0604020202020204" pitchFamily="34" charset="0"/>
                <a:ea typeface="Times New Roman" panose="02020603050405020304" pitchFamily="18" charset="0"/>
              </a:rPr>
              <a:t>.</a:t>
            </a:r>
            <a:r>
              <a:rPr lang="en-US" sz="3200" dirty="0">
                <a:solidFill>
                  <a:srgbClr val="002060"/>
                </a:solidFill>
                <a:latin typeface="Arial" panose="020B0604020202020204" pitchFamily="34" charset="0"/>
                <a:ea typeface="Times New Roman" panose="02020603050405020304" pitchFamily="18" charset="0"/>
              </a:rPr>
              <a:t> </a:t>
            </a:r>
            <a:endParaRPr lang="en-US" sz="3200" dirty="0">
              <a:solidFill>
                <a:srgbClr val="002060"/>
              </a:solidFill>
              <a:latin typeface="Times New Roman" panose="02020603050405020304" pitchFamily="18" charset="0"/>
              <a:ea typeface="Times New Roman" panose="02020603050405020304" pitchFamily="18" charset="0"/>
            </a:endParaRPr>
          </a:p>
          <a:p>
            <a:pPr indent="342900">
              <a:lnSpc>
                <a:spcPct val="150000"/>
              </a:lnSpc>
            </a:pPr>
            <a:r>
              <a:rPr lang="en-US" sz="1350" dirty="0">
                <a:latin typeface="Arial" panose="020B0604020202020204" pitchFamily="34" charset="0"/>
                <a:ea typeface="Times New Roman" panose="02020603050405020304" pitchFamily="18" charset="0"/>
              </a:rPr>
              <a:t> </a:t>
            </a:r>
            <a:endParaRPr lang="en-US" sz="1050" dirty="0">
              <a:latin typeface="Times New Roman" panose="02020603050405020304" pitchFamily="18" charset="0"/>
              <a:ea typeface="Times New Roman" panose="02020603050405020304" pitchFamily="18" charset="0"/>
            </a:endParaRPr>
          </a:p>
        </p:txBody>
      </p:sp>
      <p:sp>
        <p:nvSpPr>
          <p:cNvPr id="6" name="Rectangle 5"/>
          <p:cNvSpPr/>
          <p:nvPr/>
        </p:nvSpPr>
        <p:spPr>
          <a:xfrm>
            <a:off x="241505" y="2667000"/>
            <a:ext cx="8428703" cy="2219325"/>
          </a:xfrm>
          <a:prstGeom prst="rect">
            <a:avLst/>
          </a:prstGeom>
        </p:spPr>
        <p:txBody>
          <a:bodyPr wrap="square">
            <a:spAutoFit/>
          </a:bodyPr>
          <a:lstStyle/>
          <a:p>
            <a:pPr marL="509588" indent="-509588">
              <a:lnSpc>
                <a:spcPct val="150000"/>
              </a:lnSpc>
            </a:pPr>
            <a:r>
              <a:rPr lang="en-US" sz="3200" dirty="0">
                <a:solidFill>
                  <a:srgbClr val="002060"/>
                </a:solidFill>
                <a:latin typeface="Times New Roman" panose="02020603050405020304" pitchFamily="18" charset="0"/>
                <a:ea typeface="Times New Roman" panose="02020603050405020304" pitchFamily="18" charset="0"/>
              </a:rPr>
              <a:t>…</a:t>
            </a:r>
            <a:r>
              <a:rPr lang="en-US" sz="3200" dirty="0">
                <a:latin typeface="Times New Roman" panose="02020603050405020304" pitchFamily="18" charset="0"/>
                <a:ea typeface="Times New Roman" panose="02020603050405020304" pitchFamily="18" charset="0"/>
              </a:rPr>
              <a:t> </a:t>
            </a:r>
            <a:r>
              <a:rPr lang="en-US" sz="3200" dirty="0">
                <a:solidFill>
                  <a:srgbClr val="002060"/>
                </a:solidFill>
                <a:latin typeface="Arial" panose="020B0604020202020204" pitchFamily="34" charset="0"/>
                <a:ea typeface="Times New Roman" panose="02020603050405020304" pitchFamily="18" charset="0"/>
              </a:rPr>
              <a:t>developed as </a:t>
            </a:r>
            <a:r>
              <a:rPr lang="en-US" sz="3200" dirty="0">
                <a:solidFill>
                  <a:srgbClr val="002060"/>
                </a:solidFill>
                <a:latin typeface="Arial" panose="020B0604020202020204" pitchFamily="34" charset="0"/>
                <a:ea typeface="Times New Roman" panose="02020603050405020304" pitchFamily="18" charset="0"/>
              </a:rPr>
              <a:t>people grow up and gain better thinking and self-management skills and more knowledge.  </a:t>
            </a:r>
            <a:endParaRPr lang="en-US" sz="3200" dirty="0">
              <a:solidFill>
                <a:srgbClr val="002060"/>
              </a:solidFill>
              <a:latin typeface="Times New Roman" panose="02020603050405020304" pitchFamily="18" charset="0"/>
              <a:ea typeface="Times New Roman" panose="02020603050405020304" pitchFamily="18" charset="0"/>
            </a:endParaRPr>
          </a:p>
        </p:txBody>
      </p:sp>
      <p:sp>
        <p:nvSpPr>
          <p:cNvPr id="7" name="Rectangle 6"/>
          <p:cNvSpPr/>
          <p:nvPr/>
        </p:nvSpPr>
        <p:spPr>
          <a:xfrm>
            <a:off x="186198" y="5029580"/>
            <a:ext cx="8539316" cy="1142620"/>
          </a:xfrm>
          <a:prstGeom prst="rect">
            <a:avLst/>
          </a:prstGeom>
        </p:spPr>
        <p:txBody>
          <a:bodyPr wrap="square">
            <a:spAutoFit/>
          </a:bodyPr>
          <a:lstStyle/>
          <a:p>
            <a:pPr>
              <a:lnSpc>
                <a:spcPct val="150000"/>
              </a:lnSpc>
            </a:pPr>
            <a:r>
              <a:rPr lang="en-US" sz="3200" dirty="0">
                <a:solidFill>
                  <a:srgbClr val="002060"/>
                </a:solidFill>
                <a:latin typeface="Arial" panose="020B0604020202020204" pitchFamily="34" charset="0"/>
                <a:ea typeface="Times New Roman" panose="02020603050405020304" pitchFamily="18" charset="0"/>
              </a:rPr>
              <a:t>… also </a:t>
            </a:r>
            <a:r>
              <a:rPr lang="en-US" sz="3200" dirty="0">
                <a:solidFill>
                  <a:srgbClr val="002060"/>
                </a:solidFill>
                <a:latin typeface="Arial" panose="020B0604020202020204" pitchFamily="34" charset="0"/>
                <a:ea typeface="Times New Roman" panose="02020603050405020304" pitchFamily="18" charset="0"/>
              </a:rPr>
              <a:t>comes from supportive relationships</a:t>
            </a:r>
            <a:endParaRPr lang="en-US" sz="3200" dirty="0">
              <a:solidFill>
                <a:srgbClr val="002060"/>
              </a:solidFill>
              <a:latin typeface="Times New Roman" panose="02020603050405020304" pitchFamily="18" charset="0"/>
              <a:ea typeface="Times New Roman" panose="02020603050405020304" pitchFamily="18" charset="0"/>
            </a:endParaRPr>
          </a:p>
          <a:p>
            <a:pPr indent="342900">
              <a:lnSpc>
                <a:spcPct val="150000"/>
              </a:lnSpc>
            </a:pPr>
            <a:r>
              <a:rPr lang="en-US" sz="1350" dirty="0">
                <a:latin typeface="Arial" panose="020B0604020202020204" pitchFamily="34" charset="0"/>
                <a:ea typeface="Times New Roman" panose="02020603050405020304" pitchFamily="18" charset="0"/>
              </a:rPr>
              <a:t> </a:t>
            </a:r>
            <a:endParaRPr lang="en-US" sz="1050" dirty="0">
              <a:latin typeface="Times New Roman" panose="02020603050405020304" pitchFamily="18" charset="0"/>
              <a:ea typeface="Times New Roman" panose="02020603050405020304" pitchFamily="18" charset="0"/>
            </a:endParaRPr>
          </a:p>
        </p:txBody>
      </p:sp>
      <p:sp>
        <p:nvSpPr>
          <p:cNvPr id="8" name="Title 1"/>
          <p:cNvSpPr txBox="1">
            <a:spLocks/>
          </p:cNvSpPr>
          <p:nvPr/>
        </p:nvSpPr>
        <p:spPr>
          <a:xfrm>
            <a:off x="0" y="1"/>
            <a:ext cx="9144000" cy="838200"/>
          </a:xfrm>
          <a:prstGeom prst="rect">
            <a:avLst/>
          </a:prstGeom>
          <a:solidFill>
            <a:srgbClr val="002060"/>
          </a:solidFill>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sz="5400" b="1" smtClean="0">
                <a:solidFill>
                  <a:schemeClr val="bg1"/>
                </a:solidFill>
              </a:rPr>
              <a:t>Resiliency is…</a:t>
            </a:r>
            <a:endParaRPr lang="en-US" sz="5400" b="1" dirty="0">
              <a:solidFill>
                <a:schemeClr val="bg1"/>
              </a:solidFill>
            </a:endParaRPr>
          </a:p>
        </p:txBody>
      </p:sp>
    </p:spTree>
    <p:extLst>
      <p:ext uri="{BB962C8B-B14F-4D97-AF65-F5344CB8AC3E}">
        <p14:creationId xmlns:p14="http://schemas.microsoft.com/office/powerpoint/2010/main" val="3064593706"/>
      </p:ext>
    </p:extLst>
  </p:cSld>
  <p:clrMapOvr>
    <a:masterClrMapping/>
  </p:clrMapOvr>
  <mc:AlternateContent xmlns:mc="http://schemas.openxmlformats.org/markup-compatibility/2006" xmlns:p14="http://schemas.microsoft.com/office/powerpoint/2010/main">
    <mc:Choice Requires="p14">
      <p:transition spd="slow" p14:dur="3400" advClick="0" advTm="60000">
        <p14:reveal/>
      </p:transition>
    </mc:Choice>
    <mc:Fallback xmlns="">
      <p:transition spd="slow" advClick="0" advTm="60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990600"/>
          </a:xfrm>
          <a:prstGeom prst="rect">
            <a:avLst/>
          </a:prstGeom>
          <a:solidFill>
            <a:srgbClr val="002060"/>
          </a:solidFill>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sz="4800" dirty="0">
                <a:solidFill>
                  <a:schemeClr val="bg1"/>
                </a:solidFill>
              </a:rPr>
              <a:t>How to Help Build Resiliency</a:t>
            </a:r>
            <a:endParaRPr lang="en-US" sz="4800" b="1" dirty="0">
              <a:solidFill>
                <a:schemeClr val="bg1"/>
              </a:solidFill>
            </a:endParaRPr>
          </a:p>
        </p:txBody>
      </p:sp>
      <p:sp>
        <p:nvSpPr>
          <p:cNvPr id="6" name="Text Placeholder 2"/>
          <p:cNvSpPr txBox="1">
            <a:spLocks/>
          </p:cNvSpPr>
          <p:nvPr/>
        </p:nvSpPr>
        <p:spPr>
          <a:xfrm>
            <a:off x="228600" y="1219200"/>
            <a:ext cx="8686800" cy="541020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627063" lvl="6" indent="-627063">
              <a:lnSpc>
                <a:spcPct val="200000"/>
              </a:lnSpc>
              <a:spcBef>
                <a:spcPts val="0"/>
              </a:spcBef>
              <a:buFont typeface="Webdings" panose="05030102010509060703" pitchFamily="18" charset="2"/>
              <a:buChar char=""/>
            </a:pPr>
            <a:r>
              <a:rPr lang="en-US" sz="4400" b="1" dirty="0">
                <a:solidFill>
                  <a:srgbClr val="00B050"/>
                </a:solidFill>
              </a:rPr>
              <a:t>Acknowledge</a:t>
            </a:r>
            <a:r>
              <a:rPr lang="en-US" sz="4000" dirty="0">
                <a:solidFill>
                  <a:srgbClr val="00B050"/>
                </a:solidFill>
              </a:rPr>
              <a:t> </a:t>
            </a:r>
            <a:r>
              <a:rPr lang="en-US" sz="3400" dirty="0">
                <a:solidFill>
                  <a:srgbClr val="00B050"/>
                </a:solidFill>
              </a:rPr>
              <a:t>we have been </a:t>
            </a:r>
            <a:endParaRPr lang="en-US" sz="3400" dirty="0" smtClean="0">
              <a:solidFill>
                <a:srgbClr val="00B050"/>
              </a:solidFill>
            </a:endParaRPr>
          </a:p>
          <a:p>
            <a:pPr marL="627063" lvl="6" indent="-627063">
              <a:lnSpc>
                <a:spcPct val="200000"/>
              </a:lnSpc>
              <a:spcBef>
                <a:spcPts val="0"/>
              </a:spcBef>
              <a:buFont typeface="Webdings" panose="05030102010509060703" pitchFamily="18" charset="2"/>
              <a:buChar char=""/>
            </a:pPr>
            <a:r>
              <a:rPr lang="en-US" sz="4400" b="1" dirty="0" smtClean="0">
                <a:solidFill>
                  <a:srgbClr val="00B050"/>
                </a:solidFill>
              </a:rPr>
              <a:t>Affirm</a:t>
            </a:r>
            <a:r>
              <a:rPr lang="en-US" sz="4400" dirty="0" smtClean="0">
                <a:solidFill>
                  <a:srgbClr val="00B050"/>
                </a:solidFill>
              </a:rPr>
              <a:t> </a:t>
            </a:r>
            <a:r>
              <a:rPr lang="en-US" sz="4000" dirty="0">
                <a:solidFill>
                  <a:srgbClr val="00B050"/>
                </a:solidFill>
              </a:rPr>
              <a:t>ourselves</a:t>
            </a:r>
            <a:endParaRPr lang="en-US" sz="4000" b="1" dirty="0" smtClean="0">
              <a:solidFill>
                <a:srgbClr val="00B050"/>
              </a:solidFill>
            </a:endParaRPr>
          </a:p>
          <a:p>
            <a:pPr marL="627063" lvl="0" indent="-627063">
              <a:lnSpc>
                <a:spcPct val="200000"/>
              </a:lnSpc>
              <a:spcBef>
                <a:spcPts val="0"/>
              </a:spcBef>
              <a:buFont typeface="Webdings" panose="05030102010509060703" pitchFamily="18" charset="2"/>
              <a:buChar char=""/>
            </a:pPr>
            <a:r>
              <a:rPr lang="en-US" sz="4400" b="1" dirty="0" smtClean="0">
                <a:solidFill>
                  <a:srgbClr val="00B050"/>
                </a:solidFill>
              </a:rPr>
              <a:t>Acquire</a:t>
            </a:r>
            <a:r>
              <a:rPr lang="en-US" sz="3600" dirty="0" smtClean="0">
                <a:solidFill>
                  <a:srgbClr val="00B050"/>
                </a:solidFill>
              </a:rPr>
              <a:t> </a:t>
            </a:r>
            <a:r>
              <a:rPr lang="en-US" sz="3600" dirty="0">
                <a:solidFill>
                  <a:srgbClr val="00B050"/>
                </a:solidFill>
              </a:rPr>
              <a:t>a support network. </a:t>
            </a:r>
            <a:endParaRPr lang="en-US" sz="3600" dirty="0" smtClean="0">
              <a:solidFill>
                <a:srgbClr val="00B050"/>
              </a:solidFill>
            </a:endParaRPr>
          </a:p>
          <a:p>
            <a:pPr marL="627063" lvl="0" indent="-627063">
              <a:lnSpc>
                <a:spcPct val="200000"/>
              </a:lnSpc>
              <a:spcBef>
                <a:spcPts val="0"/>
              </a:spcBef>
              <a:buFont typeface="Webdings" panose="05030102010509060703" pitchFamily="18" charset="2"/>
              <a:buChar char=""/>
            </a:pPr>
            <a:r>
              <a:rPr lang="en-US" sz="4400" b="1" dirty="0">
                <a:solidFill>
                  <a:srgbClr val="00B050"/>
                </a:solidFill>
              </a:rPr>
              <a:t>Attain</a:t>
            </a:r>
            <a:r>
              <a:rPr lang="en-US" sz="3600" dirty="0">
                <a:solidFill>
                  <a:srgbClr val="00B050"/>
                </a:solidFill>
              </a:rPr>
              <a:t> our goals. </a:t>
            </a:r>
            <a:endParaRPr lang="en-US" sz="3600" dirty="0" smtClean="0">
              <a:solidFill>
                <a:srgbClr val="00B050"/>
              </a:solidFill>
            </a:endParaRPr>
          </a:p>
          <a:p>
            <a:pPr lvl="0"/>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5881688"/>
            <a:ext cx="1600200" cy="900112"/>
          </a:xfrm>
          <a:prstGeom prst="rect">
            <a:avLst/>
          </a:prstGeom>
        </p:spPr>
      </p:pic>
    </p:spTree>
    <p:extLst>
      <p:ext uri="{BB962C8B-B14F-4D97-AF65-F5344CB8AC3E}">
        <p14:creationId xmlns:p14="http://schemas.microsoft.com/office/powerpoint/2010/main" val="1965196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Plan to Use the Knowledge? </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199" y="1913311"/>
            <a:ext cx="2462981" cy="278303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1416" y="3716594"/>
            <a:ext cx="2430150" cy="198519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6401927" y="2818470"/>
            <a:ext cx="3042553" cy="1232234"/>
          </a:xfrm>
          <a:prstGeom prst="rect">
            <a:avLst/>
          </a:prstGeom>
        </p:spPr>
      </p:pic>
    </p:spTree>
    <p:extLst>
      <p:ext uri="{BB962C8B-B14F-4D97-AF65-F5344CB8AC3E}">
        <p14:creationId xmlns:p14="http://schemas.microsoft.com/office/powerpoint/2010/main" val="2220271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578785165"/>
              </p:ext>
            </p:extLst>
          </p:nvPr>
        </p:nvGraphicFramePr>
        <p:xfrm>
          <a:off x="266700" y="609600"/>
          <a:ext cx="87630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76200" y="353524"/>
            <a:ext cx="9144000" cy="769441"/>
          </a:xfrm>
          <a:prstGeom prst="rect">
            <a:avLst/>
          </a:prstGeom>
          <a:solidFill>
            <a:schemeClr val="accent3">
              <a:lumMod val="60000"/>
              <a:lumOff val="40000"/>
            </a:schemeClr>
          </a:solidFill>
        </p:spPr>
        <p:txBody>
          <a:bodyPr wrap="square" rtlCol="0">
            <a:spAutoFit/>
          </a:bodyPr>
          <a:lstStyle/>
          <a:p>
            <a:pPr algn="ctr"/>
            <a:r>
              <a:rPr lang="en-US" sz="4400" dirty="0" smtClean="0"/>
              <a:t>2013 CA Foster Care Placements</a:t>
            </a:r>
            <a:endParaRPr lang="en-US" sz="4400" dirty="0"/>
          </a:p>
        </p:txBody>
      </p:sp>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34758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1056075513"/>
              </p:ext>
            </p:extLst>
          </p:nvPr>
        </p:nvGraphicFramePr>
        <p:xfrm>
          <a:off x="152400" y="1219200"/>
          <a:ext cx="89154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0" y="0"/>
            <a:ext cx="9144000" cy="769441"/>
          </a:xfrm>
          <a:prstGeom prst="rect">
            <a:avLst/>
          </a:prstGeom>
          <a:solidFill>
            <a:schemeClr val="accent3">
              <a:lumMod val="60000"/>
              <a:lumOff val="40000"/>
            </a:schemeClr>
          </a:solidFill>
        </p:spPr>
        <p:txBody>
          <a:bodyPr wrap="square" rtlCol="0">
            <a:spAutoFit/>
          </a:bodyPr>
          <a:lstStyle/>
          <a:p>
            <a:pPr algn="ctr"/>
            <a:r>
              <a:rPr lang="en-US" sz="4400" dirty="0" smtClean="0"/>
              <a:t>Foster Care Statistics</a:t>
            </a:r>
            <a:endParaRPr lang="en-US" sz="4400" dirty="0"/>
          </a:p>
        </p:txBody>
      </p:sp>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76671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1360011583"/>
              </p:ext>
            </p:extLst>
          </p:nvPr>
        </p:nvGraphicFramePr>
        <p:xfrm>
          <a:off x="457200" y="1219200"/>
          <a:ext cx="8610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0" y="0"/>
            <a:ext cx="9144000" cy="769441"/>
          </a:xfrm>
          <a:prstGeom prst="rect">
            <a:avLst/>
          </a:prstGeom>
          <a:solidFill>
            <a:schemeClr val="accent3">
              <a:lumMod val="60000"/>
              <a:lumOff val="40000"/>
            </a:schemeClr>
          </a:solidFill>
        </p:spPr>
        <p:txBody>
          <a:bodyPr wrap="square" rtlCol="0">
            <a:spAutoFit/>
          </a:bodyPr>
          <a:lstStyle/>
          <a:p>
            <a:pPr algn="ctr"/>
            <a:r>
              <a:rPr lang="en-US" sz="4400" dirty="0" smtClean="0"/>
              <a:t>Foster Care Statistics</a:t>
            </a:r>
            <a:endParaRPr lang="en-US" sz="4400" dirty="0"/>
          </a:p>
        </p:txBody>
      </p:sp>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32189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229600" cy="560736"/>
          </a:xfrm>
        </p:spPr>
        <p:txBody>
          <a:bodyPr>
            <a:normAutofit fontScale="90000"/>
          </a:bodyPr>
          <a:lstStyle/>
          <a:p>
            <a:r>
              <a:rPr lang="en-US" sz="4050" dirty="0"/>
              <a:t>Trauma Basics</a:t>
            </a:r>
            <a:endParaRPr lang="en-US" dirty="0"/>
          </a:p>
        </p:txBody>
      </p:sp>
      <p:sp>
        <p:nvSpPr>
          <p:cNvPr id="3" name="Content Placeholder 2"/>
          <p:cNvSpPr>
            <a:spLocks noGrp="1"/>
          </p:cNvSpPr>
          <p:nvPr>
            <p:ph idx="4294967295"/>
          </p:nvPr>
        </p:nvSpPr>
        <p:spPr>
          <a:xfrm>
            <a:off x="1" y="1295400"/>
            <a:ext cx="9112898" cy="5562600"/>
          </a:xfrm>
          <a:prstGeom prst="rect">
            <a:avLst/>
          </a:prstGeom>
        </p:spPr>
        <p:txBody>
          <a:bodyPr>
            <a:normAutofit lnSpcReduction="10000"/>
          </a:bodyPr>
          <a:lstStyle/>
          <a:p>
            <a:pPr marL="522288" indent="-412750">
              <a:spcBef>
                <a:spcPts val="900"/>
              </a:spcBef>
              <a:buFont typeface="Arial" pitchFamily="34" charset="0"/>
              <a:buChar char="►"/>
            </a:pPr>
            <a:r>
              <a:rPr lang="en-US" altLang="en-US" sz="3000" dirty="0"/>
              <a:t>Trauma affects a person’s behavior, feelings, relationship and view of the world in profound ways.</a:t>
            </a:r>
          </a:p>
          <a:p>
            <a:pPr marL="457200" indent="-346075">
              <a:spcBef>
                <a:spcPts val="900"/>
              </a:spcBef>
              <a:buFont typeface="Arial" pitchFamily="34" charset="0"/>
              <a:buChar char="►"/>
            </a:pPr>
            <a:r>
              <a:rPr lang="en-US" altLang="en-US" sz="3000" dirty="0"/>
              <a:t>Types of Trauma</a:t>
            </a:r>
          </a:p>
          <a:p>
            <a:pPr marL="294894" lvl="1" indent="0">
              <a:spcBef>
                <a:spcPts val="900"/>
              </a:spcBef>
              <a:buNone/>
            </a:pPr>
            <a:endParaRPr lang="en-US" altLang="en-US" dirty="0" smtClean="0"/>
          </a:p>
          <a:p>
            <a:pPr marL="294894" lvl="1" indent="0">
              <a:spcBef>
                <a:spcPts val="900"/>
              </a:spcBef>
              <a:buNone/>
            </a:pPr>
            <a:endParaRPr lang="en-US" altLang="en-US" dirty="0"/>
          </a:p>
          <a:p>
            <a:pPr marL="294894" lvl="1" indent="0">
              <a:spcBef>
                <a:spcPts val="900"/>
              </a:spcBef>
              <a:buNone/>
            </a:pPr>
            <a:endParaRPr lang="en-US" altLang="en-US" dirty="0" smtClean="0"/>
          </a:p>
          <a:p>
            <a:pPr marL="294894" lvl="1" indent="0">
              <a:spcBef>
                <a:spcPts val="900"/>
              </a:spcBef>
              <a:buNone/>
            </a:pPr>
            <a:endParaRPr lang="en-US" altLang="en-US" dirty="0"/>
          </a:p>
          <a:p>
            <a:pPr marL="294894" lvl="1" indent="0">
              <a:spcBef>
                <a:spcPts val="900"/>
              </a:spcBef>
              <a:buNone/>
            </a:pPr>
            <a:endParaRPr lang="en-US" altLang="en-US" dirty="0" smtClean="0"/>
          </a:p>
          <a:p>
            <a:pPr marL="294894" lvl="1" indent="0">
              <a:spcBef>
                <a:spcPts val="900"/>
              </a:spcBef>
              <a:buNone/>
            </a:pPr>
            <a:endParaRPr lang="en-US" altLang="en-US" dirty="0" smtClean="0"/>
          </a:p>
          <a:p>
            <a:pPr>
              <a:spcBef>
                <a:spcPts val="900"/>
              </a:spcBef>
              <a:buFont typeface="Arial" pitchFamily="34" charset="0"/>
              <a:buChar char="►"/>
            </a:pPr>
            <a:r>
              <a:rPr lang="en-US" altLang="en-US" dirty="0" smtClean="0"/>
              <a:t>PTSD </a:t>
            </a:r>
            <a:r>
              <a:rPr lang="en-US" altLang="en-US" dirty="0"/>
              <a:t>- A person experiences hyperarousal, re-experiencing, and withdrawal/avoidance for a long period of time and reactions get in the way of living a normal life</a:t>
            </a:r>
          </a:p>
          <a:p>
            <a:pPr lvl="1">
              <a:spcBef>
                <a:spcPts val="900"/>
              </a:spcBef>
              <a:buFont typeface="Arial" pitchFamily="34" charset="0"/>
              <a:buChar char="►"/>
            </a:pPr>
            <a:endParaRPr lang="en-US" altLang="en-US" dirty="0" smtClean="0"/>
          </a:p>
          <a:p>
            <a:pPr marL="294894" lvl="1" indent="0">
              <a:spcBef>
                <a:spcPts val="900"/>
              </a:spcBef>
              <a:buNone/>
            </a:pPr>
            <a:endParaRPr lang="en-US" altLang="en-US" dirty="0"/>
          </a:p>
          <a:p>
            <a:endParaRPr lang="en-US" dirty="0" smtClean="0"/>
          </a:p>
          <a:p>
            <a:endParaRPr lang="en-US" dirty="0" smtClean="0"/>
          </a:p>
          <a:p>
            <a:endParaRPr lang="en-US" dirty="0"/>
          </a:p>
        </p:txBody>
      </p:sp>
      <p:graphicFrame>
        <p:nvGraphicFramePr>
          <p:cNvPr id="4" name="Diagram 3"/>
          <p:cNvGraphicFramePr/>
          <p:nvPr>
            <p:extLst>
              <p:ext uri="{D42A27DB-BD31-4B8C-83A1-F6EECF244321}">
                <p14:modId xmlns:p14="http://schemas.microsoft.com/office/powerpoint/2010/main" val="240867809"/>
              </p:ext>
            </p:extLst>
          </p:nvPr>
        </p:nvGraphicFramePr>
        <p:xfrm>
          <a:off x="2514600" y="2514600"/>
          <a:ext cx="4077034" cy="2571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645479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advClick="0" advTm="60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p:cNvSpPr>
            <a:spLocks noGrp="1"/>
          </p:cNvSpPr>
          <p:nvPr>
            <p:ph type="title"/>
          </p:nvPr>
        </p:nvSpPr>
        <p:spPr>
          <a:xfrm>
            <a:off x="866775" y="927100"/>
            <a:ext cx="6421438" cy="1692275"/>
          </a:xfrm>
        </p:spPr>
        <p:txBody>
          <a:bodyPr/>
          <a:lstStyle/>
          <a:p>
            <a:endParaRPr lang="en-US" altLang="en-US" smtClean="0"/>
          </a:p>
        </p:txBody>
      </p:sp>
      <p:sp>
        <p:nvSpPr>
          <p:cNvPr id="38915" name="Text Placeholder 5"/>
          <p:cNvSpPr>
            <a:spLocks noGrp="1"/>
          </p:cNvSpPr>
          <p:nvPr>
            <p:ph type="body" sz="half" idx="2"/>
          </p:nvPr>
        </p:nvSpPr>
        <p:spPr>
          <a:xfrm>
            <a:off x="381000" y="3487738"/>
            <a:ext cx="8153400" cy="2536825"/>
          </a:xfrm>
        </p:spPr>
        <p:txBody>
          <a:bodyPr/>
          <a:lstStyle/>
          <a:p>
            <a:r>
              <a:rPr lang="en-US" altLang="en-US" sz="3600" smtClean="0"/>
              <a:t>toxic stress video:  </a:t>
            </a:r>
            <a:r>
              <a:rPr lang="en-US" altLang="en-US" sz="2400" smtClean="0">
                <a:solidFill>
                  <a:schemeClr val="tx1"/>
                </a:solidFill>
                <a:hlinkClick r:id="rId3"/>
              </a:rPr>
              <a:t>https://www.youtube.com/watch?v=rVwFkcOZHJw</a:t>
            </a:r>
            <a:r>
              <a:rPr lang="en-US" altLang="en-US" sz="2400" smtClean="0">
                <a:solidFill>
                  <a:schemeClr val="tx1"/>
                </a:solidFill>
              </a:rPr>
              <a:t> </a:t>
            </a:r>
          </a:p>
        </p:txBody>
      </p:sp>
      <p:sp>
        <p:nvSpPr>
          <p:cNvPr id="3891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C0142F78-F766-4803-B13E-C73410652522}" type="slidenum">
              <a:rPr lang="en-US" altLang="en-US"/>
              <a:pPr/>
              <a:t>6</a:t>
            </a:fld>
            <a:endParaRPr lang="en-US" altLang="en-US"/>
          </a:p>
        </p:txBody>
      </p:sp>
    </p:spTree>
    <p:extLst>
      <p:ext uri="{BB962C8B-B14F-4D97-AF65-F5344CB8AC3E}">
        <p14:creationId xmlns:p14="http://schemas.microsoft.com/office/powerpoint/2010/main" val="1392871069"/>
      </p:ext>
    </p:extLst>
  </p:cSld>
  <p:clrMapOvr>
    <a:masterClrMapping/>
  </p:clrMapOvr>
  <p:transition spd="slow">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descr="Image result for trauma physically alters the b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86"/>
            <a:ext cx="9144000" cy="6866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506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p:nvPr/>
        </p:nvPicPr>
        <p:blipFill>
          <a:blip r:embed="rId3">
            <a:extLst>
              <a:ext uri="{28A0092B-C50C-407E-A947-70E740481C1C}">
                <a14:useLocalDpi xmlns:a14="http://schemas.microsoft.com/office/drawing/2010/main" val="0"/>
              </a:ext>
            </a:extLst>
          </a:blip>
          <a:stretch>
            <a:fillRect/>
          </a:stretch>
        </p:blipFill>
        <p:spPr>
          <a:xfrm>
            <a:off x="2925309" y="2254045"/>
            <a:ext cx="3204690" cy="3238268"/>
          </a:xfrm>
          <a:prstGeom prst="rect">
            <a:avLst/>
          </a:prstGeom>
        </p:spPr>
      </p:pic>
      <p:sp>
        <p:nvSpPr>
          <p:cNvPr id="282626" name="Rectangle 2"/>
          <p:cNvSpPr>
            <a:spLocks noGrp="1" noRot="1" noChangeArrowheads="1"/>
          </p:cNvSpPr>
          <p:nvPr>
            <p:ph type="title"/>
          </p:nvPr>
        </p:nvSpPr>
        <p:spPr>
          <a:xfrm>
            <a:off x="0" y="152400"/>
            <a:ext cx="9065813" cy="648919"/>
          </a:xfrm>
          <a:solidFill>
            <a:schemeClr val="accent3">
              <a:lumMod val="60000"/>
              <a:lumOff val="40000"/>
            </a:schemeClr>
          </a:solidFill>
        </p:spPr>
        <p:txBody>
          <a:bodyPr rtlCol="0">
            <a:normAutofit/>
          </a:bodyPr>
          <a:lstStyle/>
          <a:p>
            <a:pPr algn="ctr">
              <a:defRPr/>
            </a:pPr>
            <a:r>
              <a:rPr lang="en-US" b="1" dirty="0" smtClean="0">
                <a:solidFill>
                  <a:srgbClr val="FF0000"/>
                </a:solidFill>
              </a:rPr>
              <a:t>The Invisible Backpack</a:t>
            </a:r>
            <a:endParaRPr lang="en-US" sz="1800" b="1" dirty="0">
              <a:solidFill>
                <a:srgbClr val="FF0000"/>
              </a:solidFill>
            </a:endParaRPr>
          </a:p>
        </p:txBody>
      </p:sp>
      <p:sp>
        <p:nvSpPr>
          <p:cNvPr id="48141" name="Rectangle 1"/>
          <p:cNvSpPr>
            <a:spLocks noChangeArrowheads="1"/>
          </p:cNvSpPr>
          <p:nvPr/>
        </p:nvSpPr>
        <p:spPr bwMode="auto">
          <a:xfrm>
            <a:off x="31977" y="1066800"/>
            <a:ext cx="911202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eaLnBrk="1" hangingPunct="1">
              <a:spcBef>
                <a:spcPct val="50000"/>
              </a:spcBef>
            </a:pPr>
            <a:r>
              <a:rPr lang="en-US" altLang="en-US" sz="2200" dirty="0"/>
              <a:t>Trauma shapes children’s beliefs and expectations about themselves, the adults who care for them, and the world in general</a:t>
            </a:r>
          </a:p>
        </p:txBody>
      </p:sp>
      <p:sp>
        <p:nvSpPr>
          <p:cNvPr id="23" name="TextBox 22"/>
          <p:cNvSpPr txBox="1"/>
          <p:nvPr/>
        </p:nvSpPr>
        <p:spPr>
          <a:xfrm>
            <a:off x="3043899" y="3440759"/>
            <a:ext cx="3086100" cy="507831"/>
          </a:xfrm>
          <a:prstGeom prst="rect">
            <a:avLst/>
          </a:prstGeom>
          <a:solidFill>
            <a:srgbClr val="CC3300"/>
          </a:solidFill>
        </p:spPr>
        <p:txBody>
          <a:bodyPr wrap="square" rtlCol="0">
            <a:spAutoFit/>
          </a:bodyPr>
          <a:lstStyle/>
          <a:p>
            <a:pPr algn="ctr"/>
            <a:r>
              <a:rPr lang="en-US" sz="2700" dirty="0">
                <a:solidFill>
                  <a:schemeClr val="bg1"/>
                </a:solidFill>
                <a:latin typeface="Adobe Garamond Pro Bold" pitchFamily="18" charset="0"/>
              </a:rPr>
              <a:t>I can’t trust anyone</a:t>
            </a:r>
          </a:p>
        </p:txBody>
      </p:sp>
      <p:sp>
        <p:nvSpPr>
          <p:cNvPr id="3" name="Cloud Callout 2"/>
          <p:cNvSpPr/>
          <p:nvPr/>
        </p:nvSpPr>
        <p:spPr>
          <a:xfrm>
            <a:off x="685872" y="1995046"/>
            <a:ext cx="2195311" cy="1313226"/>
          </a:xfrm>
          <a:prstGeom prst="cloudCallout">
            <a:avLst>
              <a:gd name="adj1" fmla="val 105411"/>
              <a:gd name="adj2" fmla="val 7142"/>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extBox 25"/>
          <p:cNvSpPr txBox="1"/>
          <p:nvPr/>
        </p:nvSpPr>
        <p:spPr>
          <a:xfrm rot="21147815">
            <a:off x="766227" y="2392849"/>
            <a:ext cx="2147033" cy="461665"/>
          </a:xfrm>
          <a:prstGeom prst="rect">
            <a:avLst/>
          </a:prstGeom>
          <a:noFill/>
          <a:ln cap="rnd">
            <a:noFill/>
            <a:prstDash val="dash"/>
            <a:bevel/>
          </a:ln>
        </p:spPr>
        <p:txBody>
          <a:bodyPr wrap="square" rtlCol="0">
            <a:spAutoFit/>
          </a:bodyPr>
          <a:lstStyle/>
          <a:p>
            <a:r>
              <a:rPr lang="en-US" sz="2400" dirty="0">
                <a:solidFill>
                  <a:srgbClr val="CC3300"/>
                </a:solidFill>
                <a:latin typeface="Adobe Garamond Pro Bold" pitchFamily="18" charset="0"/>
              </a:rPr>
              <a:t>Its all my fault</a:t>
            </a:r>
          </a:p>
        </p:txBody>
      </p:sp>
      <p:sp>
        <p:nvSpPr>
          <p:cNvPr id="28" name="Cloud Callout 27"/>
          <p:cNvSpPr/>
          <p:nvPr/>
        </p:nvSpPr>
        <p:spPr>
          <a:xfrm>
            <a:off x="5231868" y="4620819"/>
            <a:ext cx="2937681" cy="1437917"/>
          </a:xfrm>
          <a:prstGeom prst="cloudCallout">
            <a:avLst>
              <a:gd name="adj1" fmla="val -61443"/>
              <a:gd name="adj2" fmla="val -6193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Cloud Callout 29"/>
          <p:cNvSpPr/>
          <p:nvPr/>
        </p:nvSpPr>
        <p:spPr>
          <a:xfrm>
            <a:off x="7134167" y="3284564"/>
            <a:ext cx="1931646" cy="1313226"/>
          </a:xfrm>
          <a:prstGeom prst="cloudCallout">
            <a:avLst>
              <a:gd name="adj1" fmla="val -138904"/>
              <a:gd name="adj2" fmla="val -1112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Cloud Callout 30"/>
          <p:cNvSpPr/>
          <p:nvPr/>
        </p:nvSpPr>
        <p:spPr>
          <a:xfrm>
            <a:off x="6161181" y="1825758"/>
            <a:ext cx="2437545" cy="1313226"/>
          </a:xfrm>
          <a:prstGeom prst="cloudCallout">
            <a:avLst>
              <a:gd name="adj1" fmla="val -82250"/>
              <a:gd name="adj2" fmla="val 4146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Cloud Callout 31"/>
          <p:cNvSpPr/>
          <p:nvPr/>
        </p:nvSpPr>
        <p:spPr>
          <a:xfrm>
            <a:off x="685872" y="4695366"/>
            <a:ext cx="2470273" cy="1202991"/>
          </a:xfrm>
          <a:prstGeom prst="cloudCallout">
            <a:avLst>
              <a:gd name="adj1" fmla="val 76058"/>
              <a:gd name="adj2" fmla="val -82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loud Callout 32"/>
          <p:cNvSpPr/>
          <p:nvPr/>
        </p:nvSpPr>
        <p:spPr>
          <a:xfrm>
            <a:off x="108085" y="3441263"/>
            <a:ext cx="1931646" cy="1313226"/>
          </a:xfrm>
          <a:prstGeom prst="cloudCallout">
            <a:avLst>
              <a:gd name="adj1" fmla="val 118266"/>
              <a:gd name="adj2" fmla="val -4688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TextBox 33"/>
          <p:cNvSpPr txBox="1"/>
          <p:nvPr/>
        </p:nvSpPr>
        <p:spPr>
          <a:xfrm rot="20708445">
            <a:off x="94381" y="3680746"/>
            <a:ext cx="1932365" cy="830997"/>
          </a:xfrm>
          <a:prstGeom prst="rect">
            <a:avLst/>
          </a:prstGeom>
          <a:noFill/>
          <a:ln>
            <a:noFill/>
            <a:prstDash val="dash"/>
          </a:ln>
        </p:spPr>
        <p:txBody>
          <a:bodyPr wrap="square" rtlCol="0">
            <a:spAutoFit/>
          </a:bodyPr>
          <a:lstStyle/>
          <a:p>
            <a:pPr algn="ctr"/>
            <a:r>
              <a:rPr lang="en-US" sz="2400" dirty="0">
                <a:solidFill>
                  <a:srgbClr val="CC3300"/>
                </a:solidFill>
                <a:latin typeface="Adobe Garamond Pro Bold" pitchFamily="18" charset="0"/>
              </a:rPr>
              <a:t>What’s wrong </a:t>
            </a:r>
          </a:p>
          <a:p>
            <a:pPr algn="ctr"/>
            <a:r>
              <a:rPr lang="en-US" sz="2400" dirty="0">
                <a:solidFill>
                  <a:srgbClr val="CC3300"/>
                </a:solidFill>
                <a:latin typeface="Adobe Garamond Pro Bold" pitchFamily="18" charset="0"/>
              </a:rPr>
              <a:t>with me</a:t>
            </a:r>
          </a:p>
        </p:txBody>
      </p:sp>
      <p:sp>
        <p:nvSpPr>
          <p:cNvPr id="36" name="TextBox 35"/>
          <p:cNvSpPr txBox="1"/>
          <p:nvPr/>
        </p:nvSpPr>
        <p:spPr>
          <a:xfrm rot="20871889">
            <a:off x="869465" y="5032728"/>
            <a:ext cx="2346719" cy="461665"/>
          </a:xfrm>
          <a:prstGeom prst="rect">
            <a:avLst/>
          </a:prstGeom>
          <a:noFill/>
          <a:ln>
            <a:noFill/>
            <a:prstDash val="dash"/>
          </a:ln>
        </p:spPr>
        <p:txBody>
          <a:bodyPr wrap="square" rtlCol="0">
            <a:spAutoFit/>
          </a:bodyPr>
          <a:lstStyle/>
          <a:p>
            <a:r>
              <a:rPr lang="en-US" sz="2400" dirty="0">
                <a:solidFill>
                  <a:srgbClr val="CC3300"/>
                </a:solidFill>
                <a:latin typeface="Adobe Garamond Pro Bold" pitchFamily="18" charset="0"/>
              </a:rPr>
              <a:t>No one loves me</a:t>
            </a:r>
          </a:p>
        </p:txBody>
      </p:sp>
      <p:sp>
        <p:nvSpPr>
          <p:cNvPr id="37" name="TextBox 36"/>
          <p:cNvSpPr txBox="1"/>
          <p:nvPr/>
        </p:nvSpPr>
        <p:spPr>
          <a:xfrm>
            <a:off x="5231868" y="4859611"/>
            <a:ext cx="3150132" cy="1200329"/>
          </a:xfrm>
          <a:prstGeom prst="rect">
            <a:avLst/>
          </a:prstGeom>
          <a:noFill/>
          <a:ln>
            <a:noFill/>
            <a:prstDash val="dash"/>
          </a:ln>
        </p:spPr>
        <p:txBody>
          <a:bodyPr wrap="square" rtlCol="0">
            <a:spAutoFit/>
          </a:bodyPr>
          <a:lstStyle/>
          <a:p>
            <a:pPr algn="ctr"/>
            <a:r>
              <a:rPr lang="en-US" sz="2400" dirty="0">
                <a:solidFill>
                  <a:srgbClr val="CC3300"/>
                </a:solidFill>
                <a:latin typeface="Adobe Garamond Pro Bold" pitchFamily="18" charset="0"/>
              </a:rPr>
              <a:t>No one understands me or what I have been through</a:t>
            </a:r>
          </a:p>
        </p:txBody>
      </p:sp>
      <p:sp>
        <p:nvSpPr>
          <p:cNvPr id="38" name="TextBox 37"/>
          <p:cNvSpPr txBox="1"/>
          <p:nvPr/>
        </p:nvSpPr>
        <p:spPr>
          <a:xfrm rot="21051352">
            <a:off x="7108624" y="3642347"/>
            <a:ext cx="1982734" cy="461665"/>
          </a:xfrm>
          <a:prstGeom prst="rect">
            <a:avLst/>
          </a:prstGeom>
          <a:noFill/>
          <a:ln>
            <a:noFill/>
            <a:prstDash val="dash"/>
          </a:ln>
        </p:spPr>
        <p:txBody>
          <a:bodyPr wrap="square" rtlCol="0">
            <a:spAutoFit/>
          </a:bodyPr>
          <a:lstStyle/>
          <a:p>
            <a:pPr algn="ctr"/>
            <a:r>
              <a:rPr lang="en-US" sz="2400" dirty="0">
                <a:solidFill>
                  <a:srgbClr val="CC3300"/>
                </a:solidFill>
                <a:latin typeface="Adobe Garamond Pro Bold" pitchFamily="18" charset="0"/>
              </a:rPr>
              <a:t>I am stupid</a:t>
            </a:r>
          </a:p>
        </p:txBody>
      </p:sp>
      <p:sp>
        <p:nvSpPr>
          <p:cNvPr id="39" name="TextBox 38"/>
          <p:cNvSpPr txBox="1"/>
          <p:nvPr/>
        </p:nvSpPr>
        <p:spPr>
          <a:xfrm rot="21066969">
            <a:off x="6326397" y="2053610"/>
            <a:ext cx="2275977" cy="830997"/>
          </a:xfrm>
          <a:prstGeom prst="rect">
            <a:avLst/>
          </a:prstGeom>
          <a:noFill/>
          <a:ln>
            <a:noFill/>
            <a:prstDash val="dash"/>
          </a:ln>
        </p:spPr>
        <p:txBody>
          <a:bodyPr wrap="square" rtlCol="0">
            <a:spAutoFit/>
          </a:bodyPr>
          <a:lstStyle/>
          <a:p>
            <a:pPr algn="ctr"/>
            <a:r>
              <a:rPr lang="en-US" sz="2400" dirty="0">
                <a:solidFill>
                  <a:srgbClr val="CC3300"/>
                </a:solidFill>
                <a:latin typeface="Adobe Garamond Pro Bold" pitchFamily="18" charset="0"/>
              </a:rPr>
              <a:t>Therapy doesn’t help</a:t>
            </a:r>
          </a:p>
        </p:txBody>
      </p:sp>
      <p:sp>
        <p:nvSpPr>
          <p:cNvPr id="2" name="Footer Placeholder 1"/>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961417685"/>
      </p:ext>
    </p:extLst>
  </p:cSld>
  <p:clrMapOvr>
    <a:masterClrMapping/>
  </p:clrMapOvr>
  <p:transition spd="slow">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15858681"/>
              </p:ext>
            </p:extLst>
          </p:nvPr>
        </p:nvGraphicFramePr>
        <p:xfrm>
          <a:off x="152400" y="76200"/>
          <a:ext cx="89154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324100" y="3048000"/>
            <a:ext cx="4572000" cy="1569660"/>
          </a:xfrm>
          <a:prstGeom prst="rect">
            <a:avLst/>
          </a:prstGeom>
          <a:noFill/>
        </p:spPr>
        <p:txBody>
          <a:bodyPr wrap="square" rtlCol="0">
            <a:spAutoFit/>
          </a:bodyPr>
          <a:lstStyle/>
          <a:p>
            <a:pPr algn="ctr"/>
            <a:r>
              <a:rPr lang="en-US" sz="4800" b="1" dirty="0" smtClean="0"/>
              <a:t>DIFFICULTIES </a:t>
            </a:r>
          </a:p>
          <a:p>
            <a:pPr algn="ctr"/>
            <a:r>
              <a:rPr lang="en-US" sz="4800" b="1" dirty="0" smtClean="0"/>
              <a:t>WITH: </a:t>
            </a:r>
            <a:endParaRPr lang="en-US" sz="4800" b="1" dirty="0"/>
          </a:p>
        </p:txBody>
      </p:sp>
    </p:spTree>
    <p:extLst>
      <p:ext uri="{BB962C8B-B14F-4D97-AF65-F5344CB8AC3E}">
        <p14:creationId xmlns:p14="http://schemas.microsoft.com/office/powerpoint/2010/main" val="7389403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282</TotalTime>
  <Words>860</Words>
  <Application>Microsoft Office PowerPoint</Application>
  <PresentationFormat>On-screen Show (4:3)</PresentationFormat>
  <Paragraphs>156</Paragraphs>
  <Slides>18</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Adobe Garamond Pro Bold</vt:lpstr>
      <vt:lpstr>Andalus</vt:lpstr>
      <vt:lpstr>Arial</vt:lpstr>
      <vt:lpstr>Bookman Old Style</vt:lpstr>
      <vt:lpstr>Calibri</vt:lpstr>
      <vt:lpstr>Gill Sans MT</vt:lpstr>
      <vt:lpstr>Tahoma</vt:lpstr>
      <vt:lpstr>Times New Roman</vt:lpstr>
      <vt:lpstr>Webdings</vt:lpstr>
      <vt:lpstr>Wingdings</vt:lpstr>
      <vt:lpstr>Wingdings 3</vt:lpstr>
      <vt:lpstr>Origin</vt:lpstr>
      <vt:lpstr>PowerPoint Presentation</vt:lpstr>
      <vt:lpstr>PowerPoint Presentation</vt:lpstr>
      <vt:lpstr>PowerPoint Presentation</vt:lpstr>
      <vt:lpstr>PowerPoint Presentation</vt:lpstr>
      <vt:lpstr>Trauma Basics</vt:lpstr>
      <vt:lpstr>PowerPoint Presentation</vt:lpstr>
      <vt:lpstr>PowerPoint Presentation</vt:lpstr>
      <vt:lpstr>The Invisible Backpack</vt:lpstr>
      <vt:lpstr>PowerPoint Presentation</vt:lpstr>
      <vt:lpstr>Why Trauma-informed Engagement</vt:lpstr>
      <vt:lpstr>How You Can Be Supportive </vt:lpstr>
      <vt:lpstr>Understanding the Trauma Cycle</vt:lpstr>
      <vt:lpstr>Responding to Students</vt:lpstr>
      <vt:lpstr>Responding to Students</vt:lpstr>
      <vt:lpstr>Resiliency is…</vt:lpstr>
      <vt:lpstr>PowerPoint Presentation</vt:lpstr>
      <vt:lpstr>PowerPoint Presentation</vt:lpstr>
      <vt:lpstr>How Do You Plan to Use the Knowledge?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Theresa Reed</dc:creator>
  <cp:lastModifiedBy>Theresa Reed</cp:lastModifiedBy>
  <cp:revision>34</cp:revision>
  <cp:lastPrinted>2016-08-03T04:36:01Z</cp:lastPrinted>
  <dcterms:created xsi:type="dcterms:W3CDTF">2016-08-03T02:50:31Z</dcterms:created>
  <dcterms:modified xsi:type="dcterms:W3CDTF">2017-09-22T02:20:38Z</dcterms:modified>
</cp:coreProperties>
</file>